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LinkedIn for Career Advancement: Strategies to Secure Your Next Role" id="{EAE75C06-AC38-46FE-A7E2-74E447FE21A1}">
          <p14:sldIdLst>
            <p14:sldId id="2561"/>
            <p14:sldId id="2562"/>
          </p14:sldIdLst>
        </p14:section>
        <p14:section name="Maximising LinkedIn’s Algorithm for Increased Visibility" id="{D04F6920-F49F-4632-AAE6-BE8A7339C3A7}">
          <p14:sldIdLst>
            <p14:sldId id="2563"/>
            <p14:sldId id="2564"/>
            <p14:sldId id="2565"/>
            <p14:sldId id="2566"/>
          </p14:sldIdLst>
        </p14:section>
        <p14:section name="Navigating Your Feed and Using Advanced Search Tools" id="{595D5EDF-E8D0-48CC-BBF9-5F998E5169D3}">
          <p14:sldIdLst>
            <p14:sldId id="2567"/>
            <p14:sldId id="2568"/>
            <p14:sldId id="2569"/>
            <p14:sldId id="2570"/>
          </p14:sldIdLst>
        </p14:section>
        <p14:section name="Immediate Actions to Enhance Your LinkedIn Profile" id="{CDA5062E-7B7B-43D9-889D-83D9712B156B}">
          <p14:sldIdLst>
            <p14:sldId id="2571"/>
            <p14:sldId id="2572"/>
            <p14:sldId id="2573"/>
            <p14:sldId id="2574"/>
          </p14:sldIdLst>
        </p14:section>
        <p14:section name="Conclusion: Harness LinkedIn’s Power to Propel Your Career Forward" id="{DDAFBD25-F0A3-4DFC-ACB2-20DC047175AC}">
          <p14:sldIdLst>
            <p14:sldId id="25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3" d="2"/>
        <a:sy n="3" d="2"/>
      </p:scale>
      <p:origin x="0" y="-5"/>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80629-2B87-4F0F-8F8B-F799B547D8E4}" type="datetimeFigureOut">
              <a:rPr lang="en-GB" smtClean="0"/>
              <a:t>11/02/2026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BE105-5815-46FB-9BB4-76F6EC03844F}" type="slidenum">
              <a:rPr lang="en-GB" smtClean="0"/>
              <a:t>‹#›</a:t>
            </a:fld>
            <a:endParaRPr lang="en-GB"/>
          </a:p>
        </p:txBody>
      </p:sp>
    </p:spTree>
    <p:extLst>
      <p:ext uri="{BB962C8B-B14F-4D97-AF65-F5344CB8AC3E}">
        <p14:creationId xmlns:p14="http://schemas.microsoft.com/office/powerpoint/2010/main" val="1906014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source: AI-generated</a:t>
            </a:r>
          </a:p>
        </p:txBody>
      </p:sp>
      <p:sp>
        <p:nvSpPr>
          <p:cNvPr id="4" name="Slide Number Placeholder 3"/>
          <p:cNvSpPr>
            <a:spLocks noGrp="1"/>
          </p:cNvSpPr>
          <p:nvPr>
            <p:ph type="sldNum" sz="quarter" idx="5"/>
          </p:nvPr>
        </p:nvSpPr>
        <p:spPr/>
        <p:txBody>
          <a:bodyPr/>
          <a:lstStyle/>
          <a:p>
            <a:fld id="{89BCB33E-9829-441E-95E1-1AF10DD226D3}" type="slidenum">
              <a:rPr lang="en-GB" smtClean="0"/>
              <a:t>1</a:t>
            </a:fld>
            <a:endParaRPr lang="en-GB"/>
          </a:p>
        </p:txBody>
      </p:sp>
    </p:spTree>
    <p:extLst>
      <p:ext uri="{BB962C8B-B14F-4D97-AF65-F5344CB8AC3E}">
        <p14:creationId xmlns:p14="http://schemas.microsoft.com/office/powerpoint/2010/main" val="2046949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Following industry leaders provides timely insights, trend awareness, and inspiration that support career growth. Joining LinkedIn groups related to your sector connects you with niche communities and decision-makers. Active participation in groups correlates with a 25% higher profile view rate, facilitating networking and job discovery. This social proof and sector-specific engagement make these actions critical for professional credibility. 
 Image source: AI-generated</a:t>
            </a:r>
          </a:p>
        </p:txBody>
      </p:sp>
      <p:sp>
        <p:nvSpPr>
          <p:cNvPr id="4" name="Slide Number Placeholder 3"/>
          <p:cNvSpPr>
            <a:spLocks noGrp="1"/>
          </p:cNvSpPr>
          <p:nvPr>
            <p:ph type="sldNum" sz="quarter" idx="5"/>
          </p:nvPr>
        </p:nvSpPr>
        <p:spPr/>
        <p:txBody>
          <a:bodyPr/>
          <a:lstStyle/>
          <a:p>
            <a:fld id="{89BCB33E-9829-441E-95E1-1AF10DD226D3}" type="slidenum">
              <a:rPr lang="en-GB" smtClean="0"/>
              <a:t>10</a:t>
            </a:fld>
            <a:endParaRPr lang="en-GB"/>
          </a:p>
        </p:txBody>
      </p:sp>
    </p:spTree>
    <p:extLst>
      <p:ext uri="{BB962C8B-B14F-4D97-AF65-F5344CB8AC3E}">
        <p14:creationId xmlns:p14="http://schemas.microsoft.com/office/powerpoint/2010/main" val="1762151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Updating your headline and summary, Adding key achievements and skills, Requesting recommendations and endorsements</a:t>
            </a:r>
          </a:p>
        </p:txBody>
      </p:sp>
      <p:sp>
        <p:nvSpPr>
          <p:cNvPr id="4" name="Slide Number Placeholder 3"/>
          <p:cNvSpPr>
            <a:spLocks noGrp="1"/>
          </p:cNvSpPr>
          <p:nvPr>
            <p:ph type="sldNum" sz="quarter" idx="5"/>
          </p:nvPr>
        </p:nvSpPr>
        <p:spPr/>
        <p:txBody>
          <a:bodyPr/>
          <a:lstStyle/>
          <a:p>
            <a:fld id="{89BCB33E-9829-441E-95E1-1AF10DD226D3}" type="slidenum">
              <a:rPr lang="en-GB" smtClean="0"/>
              <a:t>11</a:t>
            </a:fld>
            <a:endParaRPr lang="en-GB"/>
          </a:p>
        </p:txBody>
      </p:sp>
    </p:spTree>
    <p:extLst>
      <p:ext uri="{BB962C8B-B14F-4D97-AF65-F5344CB8AC3E}">
        <p14:creationId xmlns:p14="http://schemas.microsoft.com/office/powerpoint/2010/main" val="184542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 impactful headline incorporating keywords and a concise, compelling summary increases profile views by up to 31%. The headline should communicate professional identity and value proposition clearly, while summaries benefit from storytelling elements and measurable achievements. Regular updates reflecting current goals ensure profiles stay relevant and attractive to recruiters.</a:t>
            </a:r>
          </a:p>
        </p:txBody>
      </p:sp>
      <p:sp>
        <p:nvSpPr>
          <p:cNvPr id="4" name="Slide Number Placeholder 3"/>
          <p:cNvSpPr>
            <a:spLocks noGrp="1"/>
          </p:cNvSpPr>
          <p:nvPr>
            <p:ph type="sldNum" sz="quarter" idx="5"/>
          </p:nvPr>
        </p:nvSpPr>
        <p:spPr/>
        <p:txBody>
          <a:bodyPr/>
          <a:lstStyle/>
          <a:p>
            <a:fld id="{89BCB33E-9829-441E-95E1-1AF10DD226D3}" type="slidenum">
              <a:rPr lang="en-GB" smtClean="0"/>
              <a:t>12</a:t>
            </a:fld>
            <a:endParaRPr lang="en-GB"/>
          </a:p>
        </p:txBody>
      </p:sp>
    </p:spTree>
    <p:extLst>
      <p:ext uri="{BB962C8B-B14F-4D97-AF65-F5344CB8AC3E}">
        <p14:creationId xmlns:p14="http://schemas.microsoft.com/office/powerpoint/2010/main" val="380021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Profiles listing a comprehensive set of skills and quantifiable achievements gain significantly higher recruiter interest—with endorsed skills increasing interview chances by 19%. Highlighting measurable results such as percentage improvements or monetary impacts in job roles adds credibility. Continuously updating skills aligned with industry demand ensures visibility in relevant candidate pools. 
 Image source: AI-generated</a:t>
            </a:r>
          </a:p>
        </p:txBody>
      </p:sp>
      <p:sp>
        <p:nvSpPr>
          <p:cNvPr id="4" name="Slide Number Placeholder 3"/>
          <p:cNvSpPr>
            <a:spLocks noGrp="1"/>
          </p:cNvSpPr>
          <p:nvPr>
            <p:ph type="sldNum" sz="quarter" idx="5"/>
          </p:nvPr>
        </p:nvSpPr>
        <p:spPr/>
        <p:txBody>
          <a:bodyPr/>
          <a:lstStyle/>
          <a:p>
            <a:fld id="{89BCB33E-9829-441E-95E1-1AF10DD226D3}" type="slidenum">
              <a:rPr lang="en-GB" smtClean="0"/>
              <a:t>13</a:t>
            </a:fld>
            <a:endParaRPr lang="en-GB"/>
          </a:p>
        </p:txBody>
      </p:sp>
    </p:spTree>
    <p:extLst>
      <p:ext uri="{BB962C8B-B14F-4D97-AF65-F5344CB8AC3E}">
        <p14:creationId xmlns:p14="http://schemas.microsoft.com/office/powerpoint/2010/main" val="3715199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Recommendations function as social proof boosting profile trustworthiness; profiles with 3+ recommendations receive 17% more profile views. Endorsements validate skills and enhance search ranking on the platform. Strategically requesting recommendations from diverse colleagues—managers, peers, clients—strengthens profile authority and expands networking reach. 
 Image source: AI-generated</a:t>
            </a:r>
          </a:p>
        </p:txBody>
      </p:sp>
      <p:sp>
        <p:nvSpPr>
          <p:cNvPr id="4" name="Slide Number Placeholder 3"/>
          <p:cNvSpPr>
            <a:spLocks noGrp="1"/>
          </p:cNvSpPr>
          <p:nvPr>
            <p:ph type="sldNum" sz="quarter" idx="5"/>
          </p:nvPr>
        </p:nvSpPr>
        <p:spPr/>
        <p:txBody>
          <a:bodyPr/>
          <a:lstStyle/>
          <a:p>
            <a:fld id="{89BCB33E-9829-441E-95E1-1AF10DD226D3}" type="slidenum">
              <a:rPr lang="en-GB" smtClean="0"/>
              <a:t>14</a:t>
            </a:fld>
            <a:endParaRPr lang="en-GB"/>
          </a:p>
        </p:txBody>
      </p:sp>
    </p:spTree>
    <p:extLst>
      <p:ext uri="{BB962C8B-B14F-4D97-AF65-F5344CB8AC3E}">
        <p14:creationId xmlns:p14="http://schemas.microsoft.com/office/powerpoint/2010/main" val="3438273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summary, mastering LinkedIn’s algorithm, tailoring your feed and search, and optimising your profile are key strategies to enhance your professional presence. By applying these techniques, you can significantly increase your visibility, connect with industry leaders, and secure your next role with confidence.</a:t>
            </a:r>
          </a:p>
        </p:txBody>
      </p:sp>
      <p:sp>
        <p:nvSpPr>
          <p:cNvPr id="4" name="Slide Number Placeholder 3"/>
          <p:cNvSpPr>
            <a:spLocks noGrp="1"/>
          </p:cNvSpPr>
          <p:nvPr>
            <p:ph type="sldNum" sz="quarter" idx="5"/>
          </p:nvPr>
        </p:nvSpPr>
        <p:spPr/>
        <p:txBody>
          <a:bodyPr/>
          <a:lstStyle/>
          <a:p>
            <a:fld id="{89BCB33E-9829-441E-95E1-1AF10DD226D3}" type="slidenum">
              <a:rPr lang="en-GB" smtClean="0"/>
              <a:t>15</a:t>
            </a:fld>
            <a:endParaRPr lang="en-GB"/>
          </a:p>
        </p:txBody>
      </p:sp>
    </p:spTree>
    <p:extLst>
      <p:ext uri="{BB962C8B-B14F-4D97-AF65-F5344CB8AC3E}">
        <p14:creationId xmlns:p14="http://schemas.microsoft.com/office/powerpoint/2010/main" val="3601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Maximising LinkedIn’s Algorithm for Increased Visibility
 Navigating Your Feed and Using Advanced Search Tools
 Immediate Actions to Enhance Your LinkedIn Profile 
 Image source: AI-generated</a:t>
            </a:r>
          </a:p>
        </p:txBody>
      </p:sp>
      <p:sp>
        <p:nvSpPr>
          <p:cNvPr id="4" name="Slide Number Placeholder 3"/>
          <p:cNvSpPr>
            <a:spLocks noGrp="1"/>
          </p:cNvSpPr>
          <p:nvPr>
            <p:ph type="sldNum" sz="quarter" idx="5"/>
          </p:nvPr>
        </p:nvSpPr>
        <p:spPr/>
        <p:txBody>
          <a:bodyPr/>
          <a:lstStyle/>
          <a:p>
            <a:fld id="{89BCB33E-9829-441E-95E1-1AF10DD226D3}" type="slidenum">
              <a:rPr lang="en-GB" smtClean="0"/>
              <a:t>2</a:t>
            </a:fld>
            <a:endParaRPr lang="en-GB"/>
          </a:p>
        </p:txBody>
      </p:sp>
    </p:spTree>
    <p:extLst>
      <p:ext uri="{BB962C8B-B14F-4D97-AF65-F5344CB8AC3E}">
        <p14:creationId xmlns:p14="http://schemas.microsoft.com/office/powerpoint/2010/main" val="2461044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Understanding how the LinkedIn algorithm works, Optimising your posting schedule and engagement, Utilising keywords and hashtags for discoverability</a:t>
            </a:r>
          </a:p>
        </p:txBody>
      </p:sp>
      <p:sp>
        <p:nvSpPr>
          <p:cNvPr id="4" name="Slide Number Placeholder 3"/>
          <p:cNvSpPr>
            <a:spLocks noGrp="1"/>
          </p:cNvSpPr>
          <p:nvPr>
            <p:ph type="sldNum" sz="quarter" idx="5"/>
          </p:nvPr>
        </p:nvSpPr>
        <p:spPr/>
        <p:txBody>
          <a:bodyPr/>
          <a:lstStyle/>
          <a:p>
            <a:fld id="{89BCB33E-9829-441E-95E1-1AF10DD226D3}" type="slidenum">
              <a:rPr lang="en-GB" smtClean="0"/>
              <a:t>3</a:t>
            </a:fld>
            <a:endParaRPr lang="en-GB"/>
          </a:p>
        </p:txBody>
      </p:sp>
    </p:spTree>
    <p:extLst>
      <p:ext uri="{BB962C8B-B14F-4D97-AF65-F5344CB8AC3E}">
        <p14:creationId xmlns:p14="http://schemas.microsoft.com/office/powerpoint/2010/main" val="3697894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LinkedIn's algorithm prioritizes content that drives meaningful interactions such as comments and shares over passive actions like likes. It employs a two-phase filtration to weed out spam and prioritize relevant, high-quality content based on users’ interests, connections, and behavior. Research shows posts with rich media and consistent engagement within the first hour get amplified further, optimizing content reach. Understanding these mechanics can help tailor posts to maximize visibility among target audiences. 
 Image source: AI-generated</a:t>
            </a:r>
          </a:p>
        </p:txBody>
      </p:sp>
      <p:sp>
        <p:nvSpPr>
          <p:cNvPr id="4" name="Slide Number Placeholder 3"/>
          <p:cNvSpPr>
            <a:spLocks noGrp="1"/>
          </p:cNvSpPr>
          <p:nvPr>
            <p:ph type="sldNum" sz="quarter" idx="5"/>
          </p:nvPr>
        </p:nvSpPr>
        <p:spPr/>
        <p:txBody>
          <a:bodyPr/>
          <a:lstStyle/>
          <a:p>
            <a:fld id="{89BCB33E-9829-441E-95E1-1AF10DD226D3}" type="slidenum">
              <a:rPr lang="en-GB" smtClean="0"/>
              <a:t>4</a:t>
            </a:fld>
            <a:endParaRPr lang="en-GB"/>
          </a:p>
        </p:txBody>
      </p:sp>
    </p:spTree>
    <p:extLst>
      <p:ext uri="{BB962C8B-B14F-4D97-AF65-F5344CB8AC3E}">
        <p14:creationId xmlns:p14="http://schemas.microsoft.com/office/powerpoint/2010/main" val="3871348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Studies indicate that posting during business hours, particularly midweek (Tuesday to Thursday) between 8 a.m. and 2 p.m., results in higher engagement on LinkedIn. Timing posts to align with the platform’s peak traffic periods enhances visibility. Additionally, engaging promptly with comments in the first hour can boost algorithmic ranking. Scheduling consistent posts at optimal times, coupled with responsive interaction, amplifies professional presence and opportunities.</a:t>
            </a:r>
          </a:p>
        </p:txBody>
      </p:sp>
      <p:sp>
        <p:nvSpPr>
          <p:cNvPr id="4" name="Slide Number Placeholder 3"/>
          <p:cNvSpPr>
            <a:spLocks noGrp="1"/>
          </p:cNvSpPr>
          <p:nvPr>
            <p:ph type="sldNum" sz="quarter" idx="5"/>
          </p:nvPr>
        </p:nvSpPr>
        <p:spPr/>
        <p:txBody>
          <a:bodyPr/>
          <a:lstStyle/>
          <a:p>
            <a:fld id="{89BCB33E-9829-441E-95E1-1AF10DD226D3}" type="slidenum">
              <a:rPr lang="en-GB" smtClean="0"/>
              <a:t>5</a:t>
            </a:fld>
            <a:endParaRPr lang="en-GB"/>
          </a:p>
        </p:txBody>
      </p:sp>
    </p:spTree>
    <p:extLst>
      <p:ext uri="{BB962C8B-B14F-4D97-AF65-F5344CB8AC3E}">
        <p14:creationId xmlns:p14="http://schemas.microsoft.com/office/powerpoint/2010/main" val="1017329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Leveraging targeted keywords improves profile and content discoverability by aligning with recruiters’ search queries. Hashtags function as categorical markers increasing content surfacing in topical feeds, with 3-5 relevant hashtags recommended per post for optimal reach. Trending and niche hashtags can both broaden and refine audience targeting. Data shows posts with relevant hashtags receive 12.6% more engagement on average, highlighting their critical role in LinkedIn visibility strategies. 
 Image source: AI-generated</a:t>
            </a:r>
          </a:p>
        </p:txBody>
      </p:sp>
      <p:sp>
        <p:nvSpPr>
          <p:cNvPr id="4" name="Slide Number Placeholder 3"/>
          <p:cNvSpPr>
            <a:spLocks noGrp="1"/>
          </p:cNvSpPr>
          <p:nvPr>
            <p:ph type="sldNum" sz="quarter" idx="5"/>
          </p:nvPr>
        </p:nvSpPr>
        <p:spPr/>
        <p:txBody>
          <a:bodyPr/>
          <a:lstStyle/>
          <a:p>
            <a:fld id="{89BCB33E-9829-441E-95E1-1AF10DD226D3}" type="slidenum">
              <a:rPr lang="en-GB" smtClean="0"/>
              <a:t>6</a:t>
            </a:fld>
            <a:endParaRPr lang="en-GB"/>
          </a:p>
        </p:txBody>
      </p:sp>
    </p:spTree>
    <p:extLst>
      <p:ext uri="{BB962C8B-B14F-4D97-AF65-F5344CB8AC3E}">
        <p14:creationId xmlns:p14="http://schemas.microsoft.com/office/powerpoint/2010/main" val="183225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Customising your feed to surface relevant posts, Effective use of LinkedIn search filters, Following industry leaders and joining groups</a:t>
            </a:r>
          </a:p>
        </p:txBody>
      </p:sp>
      <p:sp>
        <p:nvSpPr>
          <p:cNvPr id="4" name="Slide Number Placeholder 3"/>
          <p:cNvSpPr>
            <a:spLocks noGrp="1"/>
          </p:cNvSpPr>
          <p:nvPr>
            <p:ph type="sldNum" sz="quarter" idx="5"/>
          </p:nvPr>
        </p:nvSpPr>
        <p:spPr/>
        <p:txBody>
          <a:bodyPr/>
          <a:lstStyle/>
          <a:p>
            <a:fld id="{89BCB33E-9829-441E-95E1-1AF10DD226D3}" type="slidenum">
              <a:rPr lang="en-GB" smtClean="0"/>
              <a:t>7</a:t>
            </a:fld>
            <a:endParaRPr lang="en-GB"/>
          </a:p>
        </p:txBody>
      </p:sp>
    </p:spTree>
    <p:extLst>
      <p:ext uri="{BB962C8B-B14F-4D97-AF65-F5344CB8AC3E}">
        <p14:creationId xmlns:p14="http://schemas.microsoft.com/office/powerpoint/2010/main" val="3734758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Customizing your LinkedIn feed by unfollowing irrelevant connections, prioritizing key influencer content, and adjusting preferences ensures timely exposure to career-relevant updates. The platform’s feed algorithm learns user preferences from interaction patterns to progressively personalize content. Users who actively curate their feed report a 40% increase in relevant job opportunities and networking engagements. 
 Image source: AI-generated</a:t>
            </a:r>
          </a:p>
        </p:txBody>
      </p:sp>
      <p:sp>
        <p:nvSpPr>
          <p:cNvPr id="4" name="Slide Number Placeholder 3"/>
          <p:cNvSpPr>
            <a:spLocks noGrp="1"/>
          </p:cNvSpPr>
          <p:nvPr>
            <p:ph type="sldNum" sz="quarter" idx="5"/>
          </p:nvPr>
        </p:nvSpPr>
        <p:spPr/>
        <p:txBody>
          <a:bodyPr/>
          <a:lstStyle/>
          <a:p>
            <a:fld id="{89BCB33E-9829-441E-95E1-1AF10DD226D3}" type="slidenum">
              <a:rPr lang="en-GB" smtClean="0"/>
              <a:t>8</a:t>
            </a:fld>
            <a:endParaRPr lang="en-GB"/>
          </a:p>
        </p:txBody>
      </p:sp>
    </p:spTree>
    <p:extLst>
      <p:ext uri="{BB962C8B-B14F-4D97-AF65-F5344CB8AC3E}">
        <p14:creationId xmlns:p14="http://schemas.microsoft.com/office/powerpoint/2010/main" val="520435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LinkedIn’s advanced search filters including location, industry, company size, and job title empower users to precisely target potential employers and professional contacts. Mastery of Boolean operators further refines search results, significantly enhancing the quality of connections and job leads. Data from LinkedIn shows users employing advanced filters are 60% more likely to receive relevant job recommendations. 
 Image source: AI-generated</a:t>
            </a:r>
          </a:p>
        </p:txBody>
      </p:sp>
      <p:sp>
        <p:nvSpPr>
          <p:cNvPr id="4" name="Slide Number Placeholder 3"/>
          <p:cNvSpPr>
            <a:spLocks noGrp="1"/>
          </p:cNvSpPr>
          <p:nvPr>
            <p:ph type="sldNum" sz="quarter" idx="5"/>
          </p:nvPr>
        </p:nvSpPr>
        <p:spPr/>
        <p:txBody>
          <a:bodyPr/>
          <a:lstStyle/>
          <a:p>
            <a:fld id="{89BCB33E-9829-441E-95E1-1AF10DD226D3}" type="slidenum">
              <a:rPr lang="en-GB" smtClean="0"/>
              <a:t>9</a:t>
            </a:fld>
            <a:endParaRPr lang="en-GB"/>
          </a:p>
        </p:txBody>
      </p:sp>
    </p:spTree>
    <p:extLst>
      <p:ext uri="{BB962C8B-B14F-4D97-AF65-F5344CB8AC3E}">
        <p14:creationId xmlns:p14="http://schemas.microsoft.com/office/powerpoint/2010/main" val="1390445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7" y="5201704"/>
            <a:ext cx="10969754" cy="786384"/>
          </a:xfrm>
        </p:spPr>
        <p:txBody>
          <a:bodyPr vert="horz" lIns="91440" tIns="45720" rIns="91440" bIns="45720" rtlCol="0" anchor="b">
            <a:normAutofit/>
          </a:bodyPr>
          <a:lstStyle>
            <a:lvl1pPr>
              <a:defRPr lang="en-US" sz="4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7" y="5971760"/>
            <a:ext cx="10969754" cy="365125"/>
          </a:xfrm>
        </p:spPr>
        <p:txBody>
          <a:bodyPr vert="horz" lIns="91440" tIns="45720" rIns="91440" bIns="45720" rtlCol="0">
            <a:normAutofit/>
          </a:bodyPr>
          <a:lstStyle>
            <a:lvl1pPr marL="0" indent="0">
              <a:buNone/>
              <a:defRPr lang="en-US" sz="1800" dirty="0"/>
            </a:lvl1pPr>
          </a:lstStyle>
          <a:p>
            <a:pPr lvl="0"/>
            <a:r>
              <a:rPr lang="en-US" dirty="0"/>
              <a:t>Click to edit Master subtitle style</a:t>
            </a:r>
          </a:p>
        </p:txBody>
      </p:sp>
      <p:sp>
        <p:nvSpPr>
          <p:cNvPr id="10" name="Picture Placeholder 10">
            <a:extLst>
              <a:ext uri="{FF2B5EF4-FFF2-40B4-BE49-F238E27FC236}">
                <a16:creationId xmlns:a16="http://schemas.microsoft.com/office/drawing/2014/main" id="{D9062A82-5928-BDB1-95F8-4A77137BF1DB}"/>
              </a:ext>
            </a:extLst>
          </p:cNvPr>
          <p:cNvSpPr>
            <a:spLocks noGrp="1"/>
          </p:cNvSpPr>
          <p:nvPr>
            <p:ph type="pic" sz="quarter" idx="13" hasCustomPrompt="1"/>
          </p:nvPr>
        </p:nvSpPr>
        <p:spPr>
          <a:xfrm>
            <a:off x="0" y="0"/>
            <a:ext cx="12191999" cy="4986425"/>
          </a:xfrm>
          <a:blipFill>
            <a:blip r:embed="rId2">
              <a:alphaModFix amt="70000"/>
              <a:extLst>
                <a:ext uri="{28A0092B-C50C-407E-A947-70E740481C1C}">
                  <a14:useLocalDpi xmlns:a14="http://schemas.microsoft.com/office/drawing/2010/main" val="0"/>
                </a:ext>
              </a:extLst>
            </a:blip>
            <a:srcRect/>
            <a:stretch>
              <a:fillRect t="-22922" b="-40162"/>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endParaRPr lang="en-US"/>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435DF5AC-26D7-4889-A95D-39FEB79DC033}" type="datetime1">
              <a:rPr lang="en-US" smtClean="0"/>
              <a:t>2/11/2026</a:t>
            </a:fld>
            <a:endParaRPr lang="en-US"/>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51691834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09600" y="694944"/>
            <a:ext cx="8479072" cy="1438656"/>
          </a:xfrm>
        </p:spPr>
        <p:txBody>
          <a:bodyPr anchor="b">
            <a:normAutofit/>
          </a:bodyPr>
          <a:lstStyle>
            <a:lvl1pPr>
              <a:defRPr sz="54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484255"/>
            <a:ext cx="8467558" cy="3539514"/>
          </a:xfrm>
        </p:spPr>
        <p:txBody>
          <a:bodyPr>
            <a:normAutofit/>
          </a:bodyPr>
          <a:lstStyle>
            <a:lvl1pPr marL="457200" indent="-457200">
              <a:buClr>
                <a:schemeClr val="accent1"/>
              </a:buClr>
              <a:buFont typeface="+mj-lt"/>
              <a:buAutoNum type="arabicPeriod"/>
              <a:defRPr sz="1800"/>
            </a:lvl1pPr>
            <a:lvl2pPr marL="685800" indent="-457200">
              <a:buClr>
                <a:schemeClr val="accent1"/>
              </a:buClr>
              <a:buFont typeface="+mj-lt"/>
              <a:buAutoNum type="arabicPeriod"/>
              <a:defRPr sz="1600"/>
            </a:lvl2pPr>
            <a:lvl3pPr marL="800100" indent="-342900">
              <a:buClr>
                <a:schemeClr val="accent1"/>
              </a:buClr>
              <a:buFont typeface="+mj-lt"/>
              <a:buAutoNum type="arabicPeriod"/>
              <a:defRPr sz="1400"/>
            </a:lvl3pPr>
            <a:lvl4pPr marL="1028700" indent="-342900">
              <a:buClr>
                <a:schemeClr val="accent1"/>
              </a:buClr>
              <a:buFont typeface="+mj-lt"/>
              <a:buAutoNum type="arabicPeriod"/>
              <a:defRPr sz="1400"/>
            </a:lvl4pPr>
            <a:lvl5pPr marL="1257300" indent="-342900">
              <a:buClr>
                <a:schemeClr val="accent1"/>
              </a:buClr>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0B12490-4DAA-4C3D-B973-2DBC2D28B2F3}" type="datetime1">
              <a:rPr lang="en-US" smtClean="0"/>
              <a:t>2/11/2026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10546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823409" y="680018"/>
            <a:ext cx="5567315" cy="1514856"/>
          </a:xfrm>
        </p:spPr>
        <p:txBody>
          <a:bodyPr anchor="b">
            <a:normAutofit/>
          </a:bodyPr>
          <a:lstStyle>
            <a:lvl1pPr>
              <a:defRPr sz="5400"/>
            </a:lvl1pPr>
          </a:lstStyle>
          <a:p>
            <a:r>
              <a:rPr lang="en-US" dirty="0"/>
              <a:t>Click to edit Master title style</a:t>
            </a:r>
          </a:p>
        </p:txBody>
      </p:sp>
      <p:sp>
        <p:nvSpPr>
          <p:cNvPr id="6" name="Picture Placeholder 9">
            <a:extLst>
              <a:ext uri="{FF2B5EF4-FFF2-40B4-BE49-F238E27FC236}">
                <a16:creationId xmlns:a16="http://schemas.microsoft.com/office/drawing/2014/main" id="{50734BE2-FE59-611B-A6E8-DFBB73CC16D4}"/>
              </a:ext>
            </a:extLst>
          </p:cNvPr>
          <p:cNvSpPr>
            <a:spLocks noGrp="1"/>
          </p:cNvSpPr>
          <p:nvPr>
            <p:ph type="pic" sz="quarter" idx="14" hasCustomPrompt="1"/>
          </p:nvPr>
        </p:nvSpPr>
        <p:spPr>
          <a:xfrm>
            <a:off x="1" y="0"/>
            <a:ext cx="4565591" cy="6858000"/>
          </a:xfrm>
          <a:custGeom>
            <a:avLst/>
            <a:gdLst>
              <a:gd name="connsiteX0" fmla="*/ 0 w 4565591"/>
              <a:gd name="connsiteY0" fmla="*/ 0 h 6858000"/>
              <a:gd name="connsiteX1" fmla="*/ 4565591 w 4565591"/>
              <a:gd name="connsiteY1" fmla="*/ 0 h 6858000"/>
              <a:gd name="connsiteX2" fmla="*/ 4565591 w 4565591"/>
              <a:gd name="connsiteY2" fmla="*/ 6858000 h 6858000"/>
              <a:gd name="connsiteX3" fmla="*/ 0 w 45655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5591" h="6858000">
                <a:moveTo>
                  <a:pt x="0" y="0"/>
                </a:moveTo>
                <a:lnTo>
                  <a:pt x="4565591" y="0"/>
                </a:lnTo>
                <a:lnTo>
                  <a:pt x="4565591"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l="-62602" r="-62602"/>
            </a:stretch>
          </a:blipFill>
        </p:spPr>
        <p:txBody>
          <a:bodyPr vert="horz" lIns="91440" tIns="45720" rIns="91440" bIns="45720" rtlCol="0">
            <a:normAutofit/>
          </a:bodyPr>
          <a:lstStyle>
            <a:lvl1pPr marL="0" indent="0">
              <a:buNone/>
              <a:defRPr lang="en-US" dirty="0"/>
            </a:lvl1pPr>
          </a:lstStyle>
          <a:p>
            <a:pPr marL="0" lvl="0" indent="0">
              <a:buNone/>
            </a:pPr>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791202" y="2726267"/>
            <a:ext cx="5567314" cy="3436789"/>
          </a:xfrm>
        </p:spPr>
        <p:txBody>
          <a:bodyPr>
            <a:normAutofit/>
          </a:bodyPr>
          <a:lstStyle>
            <a:lvl1pPr marL="457200" indent="-457200">
              <a:buClr>
                <a:schemeClr val="accent1"/>
              </a:buClr>
              <a:buFont typeface="+mj-lt"/>
              <a:buAutoNum type="arabicPeriod"/>
              <a:defRPr sz="2000"/>
            </a:lvl1pPr>
            <a:lvl2pPr marL="571500" indent="-342900">
              <a:buClr>
                <a:schemeClr val="accent1"/>
              </a:buClr>
              <a:buFont typeface="+mj-lt"/>
              <a:buAutoNum type="arabicPeriod"/>
              <a:defRPr sz="1800"/>
            </a:lvl2pPr>
            <a:lvl3pPr marL="800100" indent="-342900">
              <a:buClr>
                <a:schemeClr val="accent1"/>
              </a:buClr>
              <a:buFont typeface="+mj-lt"/>
              <a:buAutoNum type="arabicPeriod"/>
              <a:defRPr sz="1600"/>
            </a:lvl3pPr>
            <a:lvl4pPr marL="1028700" indent="-342900">
              <a:buClr>
                <a:schemeClr val="accent1"/>
              </a:buClr>
              <a:buFont typeface="+mj-lt"/>
              <a:buAutoNum type="arabicPeriod"/>
              <a:defRPr sz="1400"/>
            </a:lvl4pPr>
            <a:lvl5pPr>
              <a:buClr>
                <a:schemeClr val="accent1"/>
              </a:buClr>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5588000" y="6343955"/>
            <a:ext cx="2985400" cy="365125"/>
          </a:xfrm>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535886" y="6343955"/>
            <a:ext cx="1553108" cy="365125"/>
          </a:xfrm>
        </p:spPr>
        <p:txBody>
          <a:bodyPr/>
          <a:lstStyle/>
          <a:p>
            <a:fld id="{7F3CE659-1568-44C0-92D2-AE58DA795B16}" type="datetime1">
              <a:rPr lang="en-US" smtClean="0"/>
              <a:t>2/11/2026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147096"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391796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200399" y="1828800"/>
            <a:ext cx="5791201" cy="1375576"/>
          </a:xfrm>
        </p:spPr>
        <p:txBody>
          <a:bodyPr anchor="b">
            <a:normAutofit/>
          </a:bodyPr>
          <a:lstStyle>
            <a:lvl1pPr algn="ctr">
              <a:defRPr sz="28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3768786" y="3335364"/>
            <a:ext cx="4659735" cy="1645198"/>
          </a:xfrm>
        </p:spPr>
        <p:txBody>
          <a:bodyPr/>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4FB7C89-1D0D-4732-BF1E-A091A77EF3FE}" type="datetime1">
              <a:rPr lang="en-US" smtClean="0"/>
              <a:t>2/11/2026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96815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47537" y="1731332"/>
            <a:ext cx="3493858" cy="3456894"/>
          </a:xfrm>
        </p:spPr>
        <p:txBody>
          <a:bodyPr anchor="t">
            <a:normAutofit/>
          </a:bodyPr>
          <a:lstStyle>
            <a:lvl1pPr>
              <a:defRPr sz="28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727014"/>
            <a:ext cx="4956175" cy="3461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179B52-750D-4333-BF98-60E3489D0F04}" type="datetime1">
              <a:rPr lang="en-US" smtClean="0"/>
              <a:t>2/11/2026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460565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388700"/>
            <a:ext cx="3923455" cy="4083580"/>
          </a:xfrm>
        </p:spPr>
        <p:txBody>
          <a:bodyPr anchor="t">
            <a:normAutofit/>
          </a:bodyPr>
          <a:lstStyle>
            <a:lvl1pPr>
              <a:defRPr sz="28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156011" y="1389134"/>
            <a:ext cx="6045390" cy="40835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02127A3-EDC9-4EA8-92D8-FA1951DF4D44}" type="datetime1">
              <a:rPr lang="en-US" smtClean="0"/>
              <a:t>2/11/2026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666705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1050111"/>
            <a:ext cx="3496147" cy="4940661"/>
          </a:xfrm>
        </p:spPr>
        <p:txBody>
          <a:bodyPr anchor="t">
            <a:normAutofit/>
          </a:bodyPr>
          <a:lstStyle>
            <a:lvl1pPr>
              <a:defRPr sz="28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800600" y="1050111"/>
            <a:ext cx="6775703" cy="49406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EA9657-6613-4770-9C67-8A7A853B9DA0}" type="datetime1">
              <a:rPr lang="en-US" smtClean="0"/>
              <a:t>2/11/2026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974932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6" y="707549"/>
            <a:ext cx="3349754" cy="2721451"/>
          </a:xfrm>
        </p:spPr>
        <p:txBody>
          <a:bodyPr anchor="t">
            <a:normAutofit/>
          </a:bodyPr>
          <a:lstStyle>
            <a:lvl1pPr>
              <a:defRPr sz="2800"/>
            </a:lvl1pPr>
          </a:lstStyle>
          <a:p>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648200" y="708184"/>
            <a:ext cx="6928103" cy="55148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009C9A8-601C-4CCE-8E74-4BA8E10B3F80}" type="datetime1">
              <a:rPr lang="en-US" smtClean="0"/>
              <a:t>2/11/2026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244838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156011" y="514175"/>
            <a:ext cx="6426389" cy="1315029"/>
          </a:xfrm>
        </p:spPr>
        <p:txBody>
          <a:bodyPr anchor="b"/>
          <a:lstStyle/>
          <a:p>
            <a:r>
              <a:rPr lang="en-US" dirty="0"/>
              <a:t>Click to edit Master title style</a:t>
            </a:r>
          </a:p>
        </p:txBody>
      </p:sp>
      <p:sp>
        <p:nvSpPr>
          <p:cNvPr id="3" name="Picture Placeholder 13">
            <a:extLst>
              <a:ext uri="{FF2B5EF4-FFF2-40B4-BE49-F238E27FC236}">
                <a16:creationId xmlns:a16="http://schemas.microsoft.com/office/drawing/2014/main" id="{05FCB932-F339-D862-2EA0-48571A73264E}"/>
              </a:ext>
            </a:extLst>
          </p:cNvPr>
          <p:cNvSpPr>
            <a:spLocks noGrp="1"/>
          </p:cNvSpPr>
          <p:nvPr>
            <p:ph type="pic" sz="quarter" idx="13" hasCustomPrompt="1"/>
          </p:nvPr>
        </p:nvSpPr>
        <p:spPr>
          <a:xfrm>
            <a:off x="0" y="1"/>
            <a:ext cx="4560454" cy="6858000"/>
          </a:xfrm>
          <a:custGeom>
            <a:avLst/>
            <a:gdLst>
              <a:gd name="connsiteX0" fmla="*/ 0 w 4560454"/>
              <a:gd name="connsiteY0" fmla="*/ 0 h 6858000"/>
              <a:gd name="connsiteX1" fmla="*/ 4560454 w 4560454"/>
              <a:gd name="connsiteY1" fmla="*/ 0 h 6858000"/>
              <a:gd name="connsiteX2" fmla="*/ 4560454 w 4560454"/>
              <a:gd name="connsiteY2" fmla="*/ 6858000 h 6858000"/>
              <a:gd name="connsiteX3" fmla="*/ 0 w 4560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0454" h="6858000">
                <a:moveTo>
                  <a:pt x="0" y="0"/>
                </a:moveTo>
                <a:lnTo>
                  <a:pt x="4560454" y="0"/>
                </a:lnTo>
                <a:lnTo>
                  <a:pt x="4560454"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l="-62602" r="-62602"/>
            </a:stretch>
          </a:blipFill>
        </p:spPr>
        <p:txBody>
          <a:bodyPr vert="horz" lIns="91440" tIns="45720" rIns="91440" bIns="45720" rtlCol="0">
            <a:normAutofit/>
          </a:bodyPr>
          <a:lstStyle>
            <a:lvl1pPr marL="0" indent="0">
              <a:buNone/>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157368" y="1978488"/>
            <a:ext cx="6418935" cy="4285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5156010" y="6343955"/>
            <a:ext cx="3364903" cy="365125"/>
          </a:xfrm>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9030713" y="6343955"/>
            <a:ext cx="2060808" cy="365125"/>
          </a:xfrm>
        </p:spPr>
        <p:txBody>
          <a:bodyPr/>
          <a:lstStyle/>
          <a:p>
            <a:fld id="{5934D2B1-D720-4900-8630-9558D0E45B4B}" type="datetime1">
              <a:rPr lang="en-US" smtClean="0"/>
              <a:t>2/11/2026</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147096"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799887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683319"/>
            <a:ext cx="6339541"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975104"/>
            <a:ext cx="6339414" cy="4228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612774" y="6346865"/>
            <a:ext cx="2805405" cy="365125"/>
          </a:xfrm>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4886895" y="6346865"/>
            <a:ext cx="1607270" cy="365125"/>
          </a:xfrm>
        </p:spPr>
        <p:txBody>
          <a:bodyPr/>
          <a:lstStyle/>
          <a:p>
            <a:fld id="{DC2B2360-DB71-496A-9023-707B1FC9078B}" type="datetime1">
              <a:rPr lang="en-US" smtClean="0"/>
              <a:t>2/11/2026</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530932" y="6346865"/>
            <a:ext cx="429207" cy="365125"/>
          </a:xfrm>
        </p:spPr>
        <p:txBody>
          <a:bodyPr/>
          <a:lstStyle/>
          <a:p>
            <a:fld id="{AEAA3239-9EA4-4A65-A281-97F994456D9F}" type="slidenum">
              <a:rPr lang="en-US" smtClean="0"/>
              <a:t>‹#›</a:t>
            </a:fld>
            <a:endParaRPr lang="en-US" dirty="0"/>
          </a:p>
        </p:txBody>
      </p:sp>
      <p:sp>
        <p:nvSpPr>
          <p:cNvPr id="3" name="Picture Placeholder 10">
            <a:extLst>
              <a:ext uri="{FF2B5EF4-FFF2-40B4-BE49-F238E27FC236}">
                <a16:creationId xmlns:a16="http://schemas.microsoft.com/office/drawing/2014/main" id="{3044C1EA-612D-D433-3AF1-C07387584DDF}"/>
              </a:ext>
            </a:extLst>
          </p:cNvPr>
          <p:cNvSpPr>
            <a:spLocks noGrp="1"/>
          </p:cNvSpPr>
          <p:nvPr>
            <p:ph type="pic" sz="quarter" idx="13" hasCustomPrompt="1"/>
          </p:nvPr>
        </p:nvSpPr>
        <p:spPr>
          <a:xfrm>
            <a:off x="7624831" y="0"/>
            <a:ext cx="4567169" cy="6858000"/>
          </a:xfrm>
          <a:blipFill>
            <a:blip r:embed="rId2">
              <a:alphaModFix amt="70000"/>
              <a:extLst>
                <a:ext uri="{28A0092B-C50C-407E-A947-70E740481C1C}">
                  <a14:useLocalDpi xmlns:a14="http://schemas.microsoft.com/office/drawing/2010/main" val="0"/>
                </a:ext>
              </a:extLst>
            </a:blip>
            <a:srcRect/>
            <a:stretch>
              <a:fillRect l="-62602" r="-62602"/>
            </a:stretch>
          </a:blipFill>
        </p:spPr>
        <p:txBody>
          <a:bodyPr vert="horz" lIns="91440" tIns="45720" rIns="91440" bIns="45720" rtlCol="0">
            <a:normAutofit/>
          </a:bodyPr>
          <a:lstStyle>
            <a:lvl1pPr marL="0" indent="0">
              <a:buNone/>
              <a:defRPr lang="en-US" dirty="0"/>
            </a:lvl1pPr>
          </a:lstStyle>
          <a:p>
            <a:pPr marL="0" lvl="0" indent="0">
              <a:buNone/>
            </a:pPr>
            <a:r>
              <a:rPr lang="en-US" dirty="0"/>
              <a:t>   </a:t>
            </a:r>
          </a:p>
        </p:txBody>
      </p:sp>
    </p:spTree>
    <p:extLst>
      <p:ext uri="{BB962C8B-B14F-4D97-AF65-F5344CB8AC3E}">
        <p14:creationId xmlns:p14="http://schemas.microsoft.com/office/powerpoint/2010/main" val="1465408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8" y="555536"/>
            <a:ext cx="6950232" cy="932688"/>
          </a:xfrm>
        </p:spPr>
        <p:txBody>
          <a:bodyPr anchor="b"/>
          <a:lstStyle/>
          <a:p>
            <a:r>
              <a:rPr lang="en-US" dirty="0"/>
              <a:t>Click to edit Master title style</a:t>
            </a:r>
          </a:p>
        </p:txBody>
      </p:sp>
      <p:sp>
        <p:nvSpPr>
          <p:cNvPr id="5" name="Picture Placeholder 10">
            <a:extLst>
              <a:ext uri="{FF2B5EF4-FFF2-40B4-BE49-F238E27FC236}">
                <a16:creationId xmlns:a16="http://schemas.microsoft.com/office/drawing/2014/main" id="{049826C9-43E2-B63A-33CE-F69E4F2962DB}"/>
              </a:ext>
            </a:extLst>
          </p:cNvPr>
          <p:cNvSpPr>
            <a:spLocks noGrp="1"/>
          </p:cNvSpPr>
          <p:nvPr>
            <p:ph type="pic" sz="quarter" idx="13" hasCustomPrompt="1"/>
          </p:nvPr>
        </p:nvSpPr>
        <p:spPr>
          <a:xfrm>
            <a:off x="0" y="1"/>
            <a:ext cx="4023360" cy="6858000"/>
          </a:xfrm>
          <a:blipFill>
            <a:blip r:embed="rId2">
              <a:alphaModFix amt="70000"/>
              <a:extLst>
                <a:ext uri="{28A0092B-C50C-407E-A947-70E740481C1C}">
                  <a14:useLocalDpi xmlns:a14="http://schemas.microsoft.com/office/drawing/2010/main" val="0"/>
                </a:ext>
              </a:extLst>
            </a:blip>
            <a:srcRect/>
            <a:stretch>
              <a:fillRect l="-79545" r="-76009"/>
            </a:stretch>
          </a:blipFill>
        </p:spPr>
        <p:txBody>
          <a:bodyPr vert="horz" lIns="91440" tIns="45720" rIns="91440" bIns="45720" rtlCol="0">
            <a:normAutofit/>
          </a:bodyPr>
          <a:lstStyle>
            <a:lvl1pPr marL="0" indent="0">
              <a:buNone/>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1627632"/>
            <a:ext cx="6950232" cy="468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4632168" y="6343955"/>
            <a:ext cx="3422906" cy="365125"/>
          </a:xfrm>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8945699" y="6343955"/>
            <a:ext cx="2150873" cy="365125"/>
          </a:xfrm>
        </p:spPr>
        <p:txBody>
          <a:bodyPr/>
          <a:lstStyle/>
          <a:p>
            <a:fld id="{B1A5AC68-BE95-4926-9F4D-007EFC94BC6C}" type="datetime1">
              <a:rPr lang="en-US" smtClean="0"/>
              <a:t>2/11/2026</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147096"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330155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6CDA7365-6A3B-428D-A324-0DDA729B4FC9}" type="datetime1">
              <a:rPr lang="en-US" smtClean="0"/>
              <a:t>2/11/2026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456689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52478"/>
            <a:ext cx="6858000" cy="932688"/>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627632"/>
            <a:ext cx="6858000" cy="4535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6870"/>
            <a:ext cx="2805405" cy="365125"/>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4115853" y="6346870"/>
            <a:ext cx="2925587" cy="365125"/>
          </a:xfrm>
        </p:spPr>
        <p:txBody>
          <a:bodyPr/>
          <a:lstStyle/>
          <a:p>
            <a:fld id="{7AD04E03-6694-434E-A859-4D9C530B1CD1}" type="datetime1">
              <a:rPr lang="en-US" smtClean="0"/>
              <a:t>2/11/2026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346870"/>
            <a:ext cx="429207" cy="365125"/>
          </a:xfrm>
        </p:spPr>
        <p:txBody>
          <a:bodyPr/>
          <a:lstStyle/>
          <a:p>
            <a:fld id="{AEAA3239-9EA4-4A65-A281-97F994456D9F}" type="slidenum">
              <a:rPr lang="en-US" smtClean="0"/>
              <a:t>‹#›</a:t>
            </a:fld>
            <a:endParaRPr lang="en-US"/>
          </a:p>
        </p:txBody>
      </p:sp>
      <p:sp>
        <p:nvSpPr>
          <p:cNvPr id="3" name="Picture Placeholder 10">
            <a:extLst>
              <a:ext uri="{FF2B5EF4-FFF2-40B4-BE49-F238E27FC236}">
                <a16:creationId xmlns:a16="http://schemas.microsoft.com/office/drawing/2014/main" id="{5826354F-3DF4-C2DC-4231-2ACE05FD4FE6}"/>
              </a:ext>
            </a:extLst>
          </p:cNvPr>
          <p:cNvSpPr>
            <a:spLocks noGrp="1"/>
          </p:cNvSpPr>
          <p:nvPr>
            <p:ph type="pic" sz="quarter" idx="13" hasCustomPrompt="1"/>
          </p:nvPr>
        </p:nvSpPr>
        <p:spPr>
          <a:xfrm>
            <a:off x="8091732" y="0"/>
            <a:ext cx="4100267" cy="6858000"/>
          </a:xfrm>
          <a:blipFill>
            <a:blip r:embed="rId2">
              <a:alphaModFix amt="70000"/>
              <a:extLst>
                <a:ext uri="{28A0092B-C50C-407E-A947-70E740481C1C}">
                  <a14:useLocalDpi xmlns:a14="http://schemas.microsoft.com/office/drawing/2010/main" val="0"/>
                </a:ext>
              </a:extLst>
            </a:blip>
            <a:srcRect/>
            <a:stretch>
              <a:fillRect l="-79545" r="-76009"/>
            </a:stretch>
          </a:blipFill>
        </p:spPr>
        <p:txBody>
          <a:bodyPr vert="horz" lIns="91440" tIns="45720" rIns="91440" bIns="45720" rtlCol="0">
            <a:normAutofit/>
          </a:bodyPr>
          <a:lstStyle>
            <a:lvl1pPr marL="0" indent="0">
              <a:buNone/>
              <a:defRPr lang="en-US" dirty="0"/>
            </a:lvl1pPr>
          </a:lstStyle>
          <a:p>
            <a:pPr marL="0" lvl="0" indent="0">
              <a:buNone/>
            </a:pPr>
            <a:r>
              <a:rPr lang="en-US" dirty="0"/>
              <a:t>   </a:t>
            </a:r>
          </a:p>
        </p:txBody>
      </p:sp>
    </p:spTree>
    <p:extLst>
      <p:ext uri="{BB962C8B-B14F-4D97-AF65-F5344CB8AC3E}">
        <p14:creationId xmlns:p14="http://schemas.microsoft.com/office/powerpoint/2010/main" val="2784982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499533"/>
            <a:ext cx="4477512" cy="1328932"/>
          </a:xfrm>
        </p:spPr>
        <p:txBody>
          <a:bodyPr anchor="b">
            <a:normAutofit/>
          </a:bodyPr>
          <a:lstStyle>
            <a:lvl1pPr>
              <a:defRPr sz="2800"/>
            </a:lvl1pPr>
          </a:lstStyle>
          <a:p>
            <a:r>
              <a:rPr lang="en-US"/>
              <a:t>Click to edit Master title style</a:t>
            </a:r>
            <a:endParaRPr lang="en-US" dirty="0"/>
          </a:p>
        </p:txBody>
      </p:sp>
      <p:sp>
        <p:nvSpPr>
          <p:cNvPr id="3" name="Picture Placeholder 10">
            <a:extLst>
              <a:ext uri="{FF2B5EF4-FFF2-40B4-BE49-F238E27FC236}">
                <a16:creationId xmlns:a16="http://schemas.microsoft.com/office/drawing/2014/main" id="{840BBA71-C5F9-9DE1-775B-9A43BF687C0C}"/>
              </a:ext>
            </a:extLst>
          </p:cNvPr>
          <p:cNvSpPr>
            <a:spLocks noGrp="1"/>
          </p:cNvSpPr>
          <p:nvPr>
            <p:ph type="pic" sz="quarter" idx="13" hasCustomPrompt="1"/>
          </p:nvPr>
        </p:nvSpPr>
        <p:spPr>
          <a:xfrm>
            <a:off x="1" y="0"/>
            <a:ext cx="6492240" cy="6858000"/>
          </a:xfrm>
          <a:blipFill>
            <a:blip r:embed="rId2">
              <a:alphaModFix amt="70000"/>
              <a:extLst>
                <a:ext uri="{28A0092B-C50C-407E-A947-70E740481C1C}">
                  <a14:useLocalDpi xmlns:a14="http://schemas.microsoft.com/office/drawing/2010/main" val="0"/>
                </a:ext>
              </a:extLst>
            </a:blip>
            <a:srcRect/>
            <a:stretch>
              <a:fillRect t="-1622" b="-1622"/>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9" y="1975104"/>
            <a:ext cx="4477512" cy="42825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104889" y="6343955"/>
            <a:ext cx="2105099" cy="365125"/>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p:spPr>
        <p:txBody>
          <a:bodyPr/>
          <a:lstStyle>
            <a:lvl1pPr>
              <a:defRPr>
                <a:solidFill>
                  <a:schemeClr val="tx1"/>
                </a:solidFill>
                <a:effectLst/>
              </a:defRPr>
            </a:lvl1pPr>
          </a:lstStyle>
          <a:p>
            <a:fld id="{643E9FE1-B479-4C4C-AD3E-0BF61F1A0F1D}" type="datetime1">
              <a:rPr lang="en-US" smtClean="0"/>
              <a:t>2/11/2026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7928683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9" y="538716"/>
            <a:ext cx="4494189" cy="1288169"/>
          </a:xfrm>
        </p:spPr>
        <p:txBody>
          <a:bodyPr anchor="b">
            <a:normAutofit/>
          </a:bodyPr>
          <a:lstStyle>
            <a:lvl1pPr>
              <a:defRPr sz="28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1975104"/>
            <a:ext cx="4494063" cy="41569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2776" y="6343955"/>
            <a:ext cx="2098620" cy="365125"/>
          </a:xfrm>
        </p:spPr>
        <p:txBody>
          <a:bodyPr/>
          <a:lstStyle>
            <a:lvl1pPr>
              <a:defRPr>
                <a:solidFill>
                  <a:schemeClr val="tx1"/>
                </a:solidFill>
                <a:effectLst/>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213651" y="6343955"/>
            <a:ext cx="1573037" cy="365125"/>
          </a:xfrm>
        </p:spPr>
        <p:txBody>
          <a:bodyPr/>
          <a:lstStyle/>
          <a:p>
            <a:fld id="{0C0275B6-07D1-4149-96A5-9A693C74AF74}" type="datetime1">
              <a:rPr lang="en-US" smtClean="0"/>
              <a:t>2/11/2026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796658" y="6343955"/>
            <a:ext cx="429207" cy="365125"/>
          </a:xfrm>
        </p:spPr>
        <p:txBody>
          <a:bodyPr/>
          <a:lstStyle>
            <a:lvl1pPr>
              <a:defRPr>
                <a:solidFill>
                  <a:schemeClr val="tx1"/>
                </a:solidFill>
                <a:effectLst/>
              </a:defRPr>
            </a:lvl1pPr>
          </a:lstStyle>
          <a:p>
            <a:fld id="{AEAA3239-9EA4-4A65-A281-97F994456D9F}" type="slidenum">
              <a:rPr lang="en-US" smtClean="0"/>
              <a:t>‹#›</a:t>
            </a:fld>
            <a:endParaRPr lang="en-US"/>
          </a:p>
        </p:txBody>
      </p:sp>
      <p:sp>
        <p:nvSpPr>
          <p:cNvPr id="3" name="Picture Placeholder 10">
            <a:extLst>
              <a:ext uri="{FF2B5EF4-FFF2-40B4-BE49-F238E27FC236}">
                <a16:creationId xmlns:a16="http://schemas.microsoft.com/office/drawing/2014/main" id="{7D065D27-8329-CB7A-CFF5-15F3D471636E}"/>
              </a:ext>
            </a:extLst>
          </p:cNvPr>
          <p:cNvSpPr>
            <a:spLocks noGrp="1"/>
          </p:cNvSpPr>
          <p:nvPr>
            <p:ph type="pic" sz="quarter" idx="13" hasCustomPrompt="1"/>
          </p:nvPr>
        </p:nvSpPr>
        <p:spPr>
          <a:xfrm>
            <a:off x="5658928" y="0"/>
            <a:ext cx="6533072" cy="6858000"/>
          </a:xfrm>
          <a:blipFill>
            <a:blip r:embed="rId2">
              <a:alphaModFix amt="70000"/>
              <a:extLst>
                <a:ext uri="{28A0092B-C50C-407E-A947-70E740481C1C}">
                  <a14:useLocalDpi xmlns:a14="http://schemas.microsoft.com/office/drawing/2010/main" val="0"/>
                </a:ext>
              </a:extLst>
            </a:blip>
            <a:srcRect/>
            <a:stretch>
              <a:fillRect t="-1622" b="-1622"/>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Tree>
    <p:extLst>
      <p:ext uri="{BB962C8B-B14F-4D97-AF65-F5344CB8AC3E}">
        <p14:creationId xmlns:p14="http://schemas.microsoft.com/office/powerpoint/2010/main" val="869447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00039"/>
            <a:ext cx="3363514" cy="1667226"/>
          </a:xfrm>
        </p:spPr>
        <p:txBody>
          <a:bodyPr anchor="b">
            <a:normAutofit/>
          </a:bodyPr>
          <a:lstStyle>
            <a:lvl1pPr>
              <a:defRPr sz="2800"/>
            </a:lvl1pPr>
          </a:lstStyle>
          <a:p>
            <a:r>
              <a:rPr lang="en-US"/>
              <a:t>Click to edit Master title style</a:t>
            </a:r>
            <a:endParaRPr lang="en-US" dirty="0"/>
          </a:p>
        </p:txBody>
      </p:sp>
      <p:sp>
        <p:nvSpPr>
          <p:cNvPr id="3" name="Picture Placeholder 10">
            <a:extLst>
              <a:ext uri="{FF2B5EF4-FFF2-40B4-BE49-F238E27FC236}">
                <a16:creationId xmlns:a16="http://schemas.microsoft.com/office/drawing/2014/main" id="{520BA592-E9CF-62CA-B1BB-D48B4DEFE9C8}"/>
              </a:ext>
            </a:extLst>
          </p:cNvPr>
          <p:cNvSpPr>
            <a:spLocks noGrp="1"/>
          </p:cNvSpPr>
          <p:nvPr>
            <p:ph type="pic" sz="quarter" idx="13" hasCustomPrompt="1"/>
          </p:nvPr>
        </p:nvSpPr>
        <p:spPr>
          <a:xfrm>
            <a:off x="0" y="0"/>
            <a:ext cx="7584144" cy="6858000"/>
          </a:xfrm>
          <a:blipFill>
            <a:blip r:embed="rId2">
              <a:alphaModFix amt="70000"/>
              <a:extLst>
                <a:ext uri="{28A0092B-C50C-407E-A947-70E740481C1C}">
                  <a14:useLocalDpi xmlns:a14="http://schemas.microsoft.com/office/drawing/2010/main" val="0"/>
                </a:ext>
              </a:extLst>
            </a:blip>
            <a:srcRect/>
            <a:stretch>
              <a:fillRect t="-1622" b="-1622"/>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438400"/>
            <a:ext cx="3363513" cy="37318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212663" y="6343955"/>
            <a:ext cx="2012061" cy="365125"/>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224724" y="6343955"/>
            <a:ext cx="922372" cy="365125"/>
          </a:xfrm>
        </p:spPr>
        <p:txBody>
          <a:bodyPr/>
          <a:lstStyle/>
          <a:p>
            <a:fld id="{A4431008-F781-4C2A-BFF9-AB7A42147217}" type="datetime1">
              <a:rPr lang="en-US" smtClean="0"/>
              <a:t>2/11/2026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147096"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7614726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697" y="500039"/>
            <a:ext cx="3363514" cy="1667226"/>
          </a:xfrm>
        </p:spPr>
        <p:txBody>
          <a:bodyPr anchor="b">
            <a:normAutofit/>
          </a:bodyPr>
          <a:lstStyle>
            <a:lvl1pPr>
              <a:defRPr sz="2800"/>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5824" y="2315569"/>
            <a:ext cx="3363513" cy="3814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615697" y="6343955"/>
            <a:ext cx="1637337" cy="365125"/>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2703447" y="6343955"/>
            <a:ext cx="949766" cy="365125"/>
          </a:xfrm>
        </p:spPr>
        <p:txBody>
          <a:bodyPr/>
          <a:lstStyle/>
          <a:p>
            <a:fld id="{DB634206-7D9B-4D88-AE4E-750FEADC42AE}" type="datetime1">
              <a:rPr lang="en-US" smtClean="0"/>
              <a:t>2/11/2026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3653213" y="6343955"/>
            <a:ext cx="429207" cy="365125"/>
          </a:xfrm>
        </p:spPr>
        <p:txBody>
          <a:bodyPr/>
          <a:lstStyle/>
          <a:p>
            <a:fld id="{AEAA3239-9EA4-4A65-A281-97F994456D9F}" type="slidenum">
              <a:rPr lang="en-US" smtClean="0"/>
              <a:t>‹#›</a:t>
            </a:fld>
            <a:endParaRPr lang="en-US"/>
          </a:p>
        </p:txBody>
      </p:sp>
      <p:sp>
        <p:nvSpPr>
          <p:cNvPr id="3" name="Picture Placeholder 10">
            <a:extLst>
              <a:ext uri="{FF2B5EF4-FFF2-40B4-BE49-F238E27FC236}">
                <a16:creationId xmlns:a16="http://schemas.microsoft.com/office/drawing/2014/main" id="{7582CC36-1499-0054-0C41-25729B4DE710}"/>
              </a:ext>
            </a:extLst>
          </p:cNvPr>
          <p:cNvSpPr>
            <a:spLocks noGrp="1"/>
          </p:cNvSpPr>
          <p:nvPr>
            <p:ph type="pic" sz="quarter" idx="13" hasCustomPrompt="1"/>
          </p:nvPr>
        </p:nvSpPr>
        <p:spPr>
          <a:xfrm>
            <a:off x="4607856" y="0"/>
            <a:ext cx="7584144" cy="6858000"/>
          </a:xfrm>
          <a:blipFill>
            <a:blip r:embed="rId2">
              <a:alphaModFix amt="70000"/>
              <a:extLst>
                <a:ext uri="{28A0092B-C50C-407E-A947-70E740481C1C}">
                  <a14:useLocalDpi xmlns:a14="http://schemas.microsoft.com/office/drawing/2010/main" val="0"/>
                </a:ext>
              </a:extLst>
            </a:blip>
            <a:srcRect/>
            <a:stretch>
              <a:fillRect t="-1622" b="-1622"/>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Tree>
    <p:extLst>
      <p:ext uri="{BB962C8B-B14F-4D97-AF65-F5344CB8AC3E}">
        <p14:creationId xmlns:p14="http://schemas.microsoft.com/office/powerpoint/2010/main" val="21733208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888061" y="1295400"/>
            <a:ext cx="2699254" cy="1858941"/>
          </a:xfrm>
        </p:spPr>
        <p:txBody>
          <a:bodyPr anchor="b"/>
          <a:lstStyle/>
          <a:p>
            <a:r>
              <a:rPr lang="en-US" dirty="0"/>
              <a:t>Click to edit Master title style</a:t>
            </a:r>
          </a:p>
        </p:txBody>
      </p:sp>
      <p:sp>
        <p:nvSpPr>
          <p:cNvPr id="3" name="Picture Placeholder 9">
            <a:extLst>
              <a:ext uri="{FF2B5EF4-FFF2-40B4-BE49-F238E27FC236}">
                <a16:creationId xmlns:a16="http://schemas.microsoft.com/office/drawing/2014/main" id="{383AEF07-8A35-AAB6-45F8-5E48C7D09C4A}"/>
              </a:ext>
            </a:extLst>
          </p:cNvPr>
          <p:cNvSpPr>
            <a:spLocks noGrp="1"/>
          </p:cNvSpPr>
          <p:nvPr>
            <p:ph type="pic" sz="quarter" idx="13" hasCustomPrompt="1"/>
          </p:nvPr>
        </p:nvSpPr>
        <p:spPr>
          <a:xfrm>
            <a:off x="0"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b="-21410"/>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889055" y="3316224"/>
            <a:ext cx="2693346"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88061" y="6343955"/>
            <a:ext cx="1404460" cy="365125"/>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292522" y="6343955"/>
            <a:ext cx="854573" cy="365125"/>
          </a:xfrm>
        </p:spPr>
        <p:txBody>
          <a:bodyPr/>
          <a:lstStyle>
            <a:lvl1pPr>
              <a:defRPr>
                <a:solidFill>
                  <a:schemeClr val="tx1"/>
                </a:solidFill>
                <a:effectLst/>
              </a:defRPr>
            </a:lvl1pPr>
          </a:lstStyle>
          <a:p>
            <a:fld id="{BA9351C1-47ED-4236-A7F0-4F7E7C6EE120}" type="datetime1">
              <a:rPr lang="en-US" smtClean="0"/>
              <a:t>2/11/2026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064064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697" y="1255776"/>
            <a:ext cx="2699254" cy="1858941"/>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6691" y="3276600"/>
            <a:ext cx="2693346"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5697" y="6343955"/>
            <a:ext cx="1404460" cy="365125"/>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606165" y="6343955"/>
            <a:ext cx="1597578" cy="365125"/>
          </a:xfrm>
        </p:spPr>
        <p:txBody>
          <a:bodyPr/>
          <a:lstStyle>
            <a:lvl1pPr>
              <a:defRPr>
                <a:solidFill>
                  <a:schemeClr val="tx1"/>
                </a:solidFill>
                <a:effectLst/>
              </a:defRPr>
            </a:lvl1pPr>
          </a:lstStyle>
          <a:p>
            <a:fld id="{D94204F6-DEB9-4749-B38B-07B89BE363D7}" type="datetime1">
              <a:rPr lang="en-US" smtClean="0"/>
              <a:t>2/11/2026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203743" y="6343955"/>
            <a:ext cx="429207" cy="365125"/>
          </a:xfrm>
        </p:spPr>
        <p:txBody>
          <a:bodyPr/>
          <a:lstStyle/>
          <a:p>
            <a:fld id="{AEAA3239-9EA4-4A65-A281-97F994456D9F}" type="slidenum">
              <a:rPr lang="en-US" smtClean="0"/>
              <a:t>‹#›</a:t>
            </a:fld>
            <a:endParaRPr lang="en-US"/>
          </a:p>
        </p:txBody>
      </p:sp>
      <p:sp>
        <p:nvSpPr>
          <p:cNvPr id="3" name="Picture Placeholder 9">
            <a:extLst>
              <a:ext uri="{FF2B5EF4-FFF2-40B4-BE49-F238E27FC236}">
                <a16:creationId xmlns:a16="http://schemas.microsoft.com/office/drawing/2014/main" id="{04B5D02A-F714-34FE-3DF8-3C84AB1C5A2D}"/>
              </a:ext>
            </a:extLst>
          </p:cNvPr>
          <p:cNvSpPr>
            <a:spLocks noGrp="1"/>
          </p:cNvSpPr>
          <p:nvPr>
            <p:ph type="pic" sz="quarter" idx="13" hasCustomPrompt="1"/>
          </p:nvPr>
        </p:nvSpPr>
        <p:spPr>
          <a:xfrm>
            <a:off x="3865677"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b="-21410"/>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Tree>
    <p:extLst>
      <p:ext uri="{BB962C8B-B14F-4D97-AF65-F5344CB8AC3E}">
        <p14:creationId xmlns:p14="http://schemas.microsoft.com/office/powerpoint/2010/main" val="2004995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5012268"/>
            <a:ext cx="4019522" cy="1127275"/>
          </a:xfrm>
        </p:spPr>
        <p:txBody>
          <a:bodyPr anchor="t">
            <a:normAutofit/>
          </a:bodyPr>
          <a:lstStyle>
            <a:lvl1pPr>
              <a:defRPr sz="2800"/>
            </a:lvl1pPr>
          </a:lstStyle>
          <a:p>
            <a:r>
              <a:rPr lang="en-US"/>
              <a:t>Click to edit Master title style</a:t>
            </a:r>
            <a:endParaRPr lang="en-US" dirty="0"/>
          </a:p>
        </p:txBody>
      </p:sp>
      <p:sp>
        <p:nvSpPr>
          <p:cNvPr id="3" name="Picture Placeholder 10">
            <a:extLst>
              <a:ext uri="{FF2B5EF4-FFF2-40B4-BE49-F238E27FC236}">
                <a16:creationId xmlns:a16="http://schemas.microsoft.com/office/drawing/2014/main" id="{57836329-0E33-400A-F13A-F2FE36C0C9BB}"/>
              </a:ext>
            </a:extLst>
          </p:cNvPr>
          <p:cNvSpPr>
            <a:spLocks noGrp="1"/>
          </p:cNvSpPr>
          <p:nvPr>
            <p:ph type="pic" sz="quarter" idx="13" hasCustomPrompt="1"/>
          </p:nvPr>
        </p:nvSpPr>
        <p:spPr>
          <a:xfrm>
            <a:off x="-1" y="0"/>
            <a:ext cx="12192000" cy="4635132"/>
          </a:xfrm>
          <a:blipFill>
            <a:blip r:embed="rId2">
              <a:alphaModFix amt="70000"/>
              <a:extLst>
                <a:ext uri="{28A0092B-C50C-407E-A947-70E740481C1C}">
                  <a14:useLocalDpi xmlns:a14="http://schemas.microsoft.com/office/drawing/2010/main" val="0"/>
                </a:ext>
              </a:extLst>
            </a:blip>
            <a:srcRect/>
            <a:stretch>
              <a:fillRect t="-22922" b="-40162"/>
            </a:stretch>
          </a:blipFill>
        </p:spPr>
        <p:txBody>
          <a:bodyPr vert="horz" lIns="91440" tIns="45720" rIns="91440" bIns="45720" rtlCol="0">
            <a:normAutofit/>
          </a:bodyPr>
          <a:lstStyle>
            <a:lvl1pPr marL="0" indent="0">
              <a:buNone/>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156009" y="5012267"/>
            <a:ext cx="6426391" cy="124157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979E4F2-DF72-409C-8FC9-C76F1C820003}" type="datetime1">
              <a:rPr lang="en-US" smtClean="0"/>
              <a:t>2/11/2026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383009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3880757"/>
            <a:ext cx="3044954" cy="2245126"/>
          </a:xfrm>
        </p:spPr>
        <p:txBody>
          <a:bodyPr anchor="t">
            <a:normAutofit/>
          </a:bodyPr>
          <a:lstStyle>
            <a:lvl1pPr>
              <a:defRPr sz="2800"/>
            </a:lvl1pPr>
          </a:lstStyle>
          <a:p>
            <a:r>
              <a:rPr lang="en-US"/>
              <a:t>Click to edit Master title style</a:t>
            </a:r>
            <a:endParaRPr lang="en-US" dirty="0"/>
          </a:p>
        </p:txBody>
      </p:sp>
      <p:sp>
        <p:nvSpPr>
          <p:cNvPr id="3" name="Picture Placeholder 10">
            <a:extLst>
              <a:ext uri="{FF2B5EF4-FFF2-40B4-BE49-F238E27FC236}">
                <a16:creationId xmlns:a16="http://schemas.microsoft.com/office/drawing/2014/main" id="{D7DC0BD7-459D-5085-1D07-C780387A4825}"/>
              </a:ext>
            </a:extLst>
          </p:cNvPr>
          <p:cNvSpPr>
            <a:spLocks noGrp="1"/>
          </p:cNvSpPr>
          <p:nvPr>
            <p:ph type="pic" sz="quarter" idx="13" hasCustomPrompt="1"/>
          </p:nvPr>
        </p:nvSpPr>
        <p:spPr>
          <a:xfrm>
            <a:off x="-1" y="0"/>
            <a:ext cx="12192000" cy="3443331"/>
          </a:xfrm>
          <a:blipFill>
            <a:blip r:embed="rId2">
              <a:alphaModFix amt="70000"/>
              <a:extLst>
                <a:ext uri="{28A0092B-C50C-407E-A947-70E740481C1C}">
                  <a14:useLocalDpi xmlns:a14="http://schemas.microsoft.com/office/drawing/2010/main" val="0"/>
                </a:ext>
              </a:extLst>
            </a:blip>
            <a:srcRect/>
            <a:stretch>
              <a:fillRect t="-35408" b="-100760"/>
            </a:stretch>
          </a:blipFill>
        </p:spPr>
        <p:txBody>
          <a:bodyPr vert="horz" lIns="91440" tIns="45720" rIns="91440" bIns="45720" rtlCol="0">
            <a:normAutofit/>
          </a:bodyPr>
          <a:lstStyle>
            <a:lvl1pPr marL="0" indent="0">
              <a:buNone/>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22370" y="3880757"/>
            <a:ext cx="7460029" cy="2443843"/>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0BDD1D-8652-45C9-8E37-D657231DD2FE}" type="datetime1">
              <a:rPr lang="en-US" smtClean="0"/>
              <a:t>2/11/2026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291746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09600" y="707477"/>
            <a:ext cx="3021873" cy="1773540"/>
          </a:xfrm>
        </p:spPr>
        <p:txBody>
          <a:bodyPr anchor="t">
            <a:normAutofit/>
          </a:bodyPr>
          <a:lstStyle>
            <a:lvl1pPr>
              <a:defRPr sz="28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22370" y="707476"/>
            <a:ext cx="7460029" cy="2330455"/>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09600" y="3135210"/>
            <a:ext cx="2791027" cy="365125"/>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565894" y="3135210"/>
            <a:ext cx="1559379" cy="365125"/>
          </a:xfrm>
        </p:spPr>
        <p:txBody>
          <a:bodyPr/>
          <a:lstStyle/>
          <a:p>
            <a:fld id="{DBC91B21-C3ED-4261-B498-8FDA29D4383C}" type="datetime1">
              <a:rPr lang="en-US" smtClean="0"/>
              <a:t>2/11/2026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5151" y="3135210"/>
            <a:ext cx="429207" cy="365125"/>
          </a:xfrm>
        </p:spPr>
        <p:txBody>
          <a:bodyPr/>
          <a:lstStyle/>
          <a:p>
            <a:fld id="{AEAA3239-9EA4-4A65-A281-97F994456D9F}" type="slidenum">
              <a:rPr lang="en-US" smtClean="0"/>
              <a:t>‹#›</a:t>
            </a:fld>
            <a:endParaRPr lang="en-US"/>
          </a:p>
        </p:txBody>
      </p:sp>
      <p:sp>
        <p:nvSpPr>
          <p:cNvPr id="3" name="Picture Placeholder 3">
            <a:extLst>
              <a:ext uri="{FF2B5EF4-FFF2-40B4-BE49-F238E27FC236}">
                <a16:creationId xmlns:a16="http://schemas.microsoft.com/office/drawing/2014/main" id="{1501FC78-A6D6-12B6-70F0-49D93B570A08}"/>
              </a:ext>
            </a:extLst>
          </p:cNvPr>
          <p:cNvSpPr>
            <a:spLocks noGrp="1"/>
          </p:cNvSpPr>
          <p:nvPr>
            <p:ph type="pic" sz="quarter" idx="13" hasCustomPrompt="1"/>
          </p:nvPr>
        </p:nvSpPr>
        <p:spPr>
          <a:xfrm>
            <a:off x="-1" y="3636524"/>
            <a:ext cx="12192000" cy="3221477"/>
          </a:xfrm>
          <a:custGeom>
            <a:avLst/>
            <a:gdLst>
              <a:gd name="connsiteX0" fmla="*/ 0 w 12192000"/>
              <a:gd name="connsiteY0" fmla="*/ 0 h 3221477"/>
              <a:gd name="connsiteX1" fmla="*/ 12192000 w 12192000"/>
              <a:gd name="connsiteY1" fmla="*/ 0 h 3221477"/>
              <a:gd name="connsiteX2" fmla="*/ 12192000 w 12192000"/>
              <a:gd name="connsiteY2" fmla="*/ 3221477 h 3221477"/>
              <a:gd name="connsiteX3" fmla="*/ 0 w 12192000"/>
              <a:gd name="connsiteY3" fmla="*/ 3221477 h 3221477"/>
            </a:gdLst>
            <a:ahLst/>
            <a:cxnLst>
              <a:cxn ang="0">
                <a:pos x="connsiteX0" y="connsiteY0"/>
              </a:cxn>
              <a:cxn ang="0">
                <a:pos x="connsiteX1" y="connsiteY1"/>
              </a:cxn>
              <a:cxn ang="0">
                <a:pos x="connsiteX2" y="connsiteY2"/>
              </a:cxn>
              <a:cxn ang="0">
                <a:pos x="connsiteX3" y="connsiteY3"/>
              </a:cxn>
            </a:cxnLst>
            <a:rect l="l" t="t" r="r" b="b"/>
            <a:pathLst>
              <a:path w="12192000" h="3221477">
                <a:moveTo>
                  <a:pt x="0" y="0"/>
                </a:moveTo>
                <a:lnTo>
                  <a:pt x="12192000" y="0"/>
                </a:lnTo>
                <a:lnTo>
                  <a:pt x="12192000" y="3221477"/>
                </a:lnTo>
                <a:lnTo>
                  <a:pt x="0" y="3221477"/>
                </a:lnTo>
                <a:close/>
              </a:path>
            </a:pathLst>
          </a:custGeom>
          <a:blipFill>
            <a:blip r:embed="rId2">
              <a:alphaModFix amt="70000"/>
              <a:extLst>
                <a:ext uri="{28A0092B-C50C-407E-A947-70E740481C1C}">
                  <a14:useLocalDpi xmlns:a14="http://schemas.microsoft.com/office/drawing/2010/main" val="0"/>
                </a:ext>
              </a:extLst>
            </a:blip>
            <a:srcRect/>
            <a:stretch>
              <a:fillRect t="-35408" b="-100760"/>
            </a:stretch>
          </a:blipFill>
        </p:spPr>
        <p:txBody>
          <a:bodyPr vert="horz" lIns="91440" tIns="45720" rIns="91440" bIns="45720" rtlCol="0">
            <a:normAutofit/>
          </a:bodyPr>
          <a:lstStyle>
            <a:lvl1pPr marL="0" indent="0">
              <a:buNone/>
              <a:defRPr lang="en-US" dirty="0"/>
            </a:lvl1pPr>
          </a:lstStyle>
          <a:p>
            <a:pPr marL="0" lvl="0" indent="0">
              <a:buNone/>
            </a:pPr>
            <a:r>
              <a:rPr lang="en-US" dirty="0"/>
              <a:t>   </a:t>
            </a:r>
          </a:p>
        </p:txBody>
      </p:sp>
    </p:spTree>
    <p:extLst>
      <p:ext uri="{BB962C8B-B14F-4D97-AF65-F5344CB8AC3E}">
        <p14:creationId xmlns:p14="http://schemas.microsoft.com/office/powerpoint/2010/main" val="4237057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619999" y="609599"/>
            <a:ext cx="4191001" cy="3995191"/>
          </a:xfrm>
        </p:spPr>
        <p:txBody>
          <a:bodyPr vert="horz" lIns="91440" tIns="45720" rIns="91440" bIns="45720" rtlCol="0" anchor="t">
            <a:normAutofit/>
          </a:bodyPr>
          <a:lstStyle>
            <a:lvl1pPr>
              <a:defRPr lang="en-US" sz="36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606769" y="4909931"/>
            <a:ext cx="3755116" cy="1033669"/>
          </a:xfrm>
        </p:spPr>
        <p:txBody>
          <a:bodyPr vert="horz" lIns="91440" tIns="45720" rIns="91440" bIns="45720" rtlCol="0" anchor="b">
            <a:normAutofit/>
          </a:bodyPr>
          <a:lstStyle>
            <a:lvl1pPr marL="0" indent="0">
              <a:buNone/>
              <a:defRPr lang="en-US" sz="1800" b="0" dirty="0"/>
            </a:lvl1pPr>
          </a:lstStyle>
          <a:p>
            <a:pPr lvl="0"/>
            <a:r>
              <a:rPr lang="en-US" dirty="0"/>
              <a:t>Click to edit Master subtitle style</a:t>
            </a:r>
          </a:p>
        </p:txBody>
      </p:sp>
      <p:sp>
        <p:nvSpPr>
          <p:cNvPr id="8" name="Picture Placeholder 13">
            <a:extLst>
              <a:ext uri="{FF2B5EF4-FFF2-40B4-BE49-F238E27FC236}">
                <a16:creationId xmlns:a16="http://schemas.microsoft.com/office/drawing/2014/main" id="{F23DFCBE-838A-B44C-6D44-E7C7C8D36BB0}"/>
              </a:ext>
            </a:extLst>
          </p:cNvPr>
          <p:cNvSpPr>
            <a:spLocks noGrp="1"/>
          </p:cNvSpPr>
          <p:nvPr>
            <p:ph type="pic" sz="quarter" idx="14" hasCustomPrompt="1"/>
          </p:nvPr>
        </p:nvSpPr>
        <p:spPr>
          <a:xfrm>
            <a:off x="1" y="0"/>
            <a:ext cx="7010399" cy="6858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t="-1111" b="-1111"/>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610856" y="6343955"/>
            <a:ext cx="2100482" cy="365125"/>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35138" y="6343955"/>
            <a:ext cx="1458908" cy="365125"/>
          </a:xfrm>
        </p:spPr>
        <p:txBody>
          <a:bodyPr/>
          <a:lstStyle>
            <a:lvl1pPr>
              <a:defRPr>
                <a:solidFill>
                  <a:schemeClr val="tx1"/>
                </a:solidFill>
                <a:effectLst/>
              </a:defRPr>
            </a:lvl1pPr>
          </a:lstStyle>
          <a:p>
            <a:fld id="{1437B7F3-DDBD-4FCC-A4C3-F37525ED692A}" type="datetime1">
              <a:rPr lang="en-US" smtClean="0"/>
              <a:t>2/11/2026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5182509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59341"/>
            <a:ext cx="10858883"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634258"/>
            <a:ext cx="4485564" cy="4692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1">
            <a:extLst>
              <a:ext uri="{FF2B5EF4-FFF2-40B4-BE49-F238E27FC236}">
                <a16:creationId xmlns:a16="http://schemas.microsoft.com/office/drawing/2014/main" id="{A17B8882-7E44-2F43-5379-0CB256DAFA7D}"/>
              </a:ext>
            </a:extLst>
          </p:cNvPr>
          <p:cNvSpPr>
            <a:spLocks noGrp="1"/>
          </p:cNvSpPr>
          <p:nvPr>
            <p:ph type="pic" sz="quarter" idx="13" hasCustomPrompt="1"/>
          </p:nvPr>
        </p:nvSpPr>
        <p:spPr>
          <a:xfrm>
            <a:off x="5658927" y="1713653"/>
            <a:ext cx="5812603" cy="4423879"/>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a:blip r:embed="rId2">
              <a:alphaModFix amt="70000"/>
              <a:extLst>
                <a:ext uri="{28A0092B-C50C-407E-A947-70E740481C1C}">
                  <a14:useLocalDpi xmlns:a14="http://schemas.microsoft.com/office/drawing/2010/main" val="0"/>
                </a:ext>
              </a:extLst>
            </a:blip>
            <a:srcRect/>
            <a:stretch>
              <a:fillRect t="-982" b="-30410"/>
            </a:stretch>
          </a:blipFill>
        </p:spPr>
        <p:txBody>
          <a:bodyPr vert="horz" wrap="square" lIns="91440" tIns="45720" rIns="91440" bIns="45720" rtlCol="0">
            <a:noAutofit/>
          </a:bodyPr>
          <a:lstStyle>
            <a:lvl1pPr>
              <a:buNone/>
              <a:defRPr lang="en-US" dirty="0"/>
            </a:lvl1pPr>
          </a:lstStyle>
          <a:p>
            <a:pPr marL="228600" lvl="0" indent="-228600"/>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055525" cy="365125"/>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3232969" y="6343955"/>
            <a:ext cx="1449697" cy="365125"/>
          </a:xfrm>
        </p:spPr>
        <p:txBody>
          <a:bodyPr/>
          <a:lstStyle/>
          <a:p>
            <a:fld id="{E6FED7EE-5934-47D7-898B-DAF7BEA2CF14}" type="datetime1">
              <a:rPr lang="en-US" smtClean="0"/>
              <a:t>2/11/2026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4682667" y="6343955"/>
            <a:ext cx="443060" cy="365125"/>
          </a:xfrm>
        </p:spPr>
        <p:txBody>
          <a:bodyPr/>
          <a:lstStyle/>
          <a:p>
            <a:fld id="{AEAA3239-9EA4-4A65-A281-97F994456D9F}" type="slidenum">
              <a:rPr lang="en-US" smtClean="0"/>
              <a:t>‹#›</a:t>
            </a:fld>
            <a:endParaRPr lang="en-US" dirty="0"/>
          </a:p>
        </p:txBody>
      </p:sp>
    </p:spTree>
    <p:extLst>
      <p:ext uri="{BB962C8B-B14F-4D97-AF65-F5344CB8AC3E}">
        <p14:creationId xmlns:p14="http://schemas.microsoft.com/office/powerpoint/2010/main" val="1098507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59341"/>
            <a:ext cx="10969753" cy="932688"/>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912398"/>
            <a:ext cx="4637269" cy="4207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5">
            <a:extLst>
              <a:ext uri="{FF2B5EF4-FFF2-40B4-BE49-F238E27FC236}">
                <a16:creationId xmlns:a16="http://schemas.microsoft.com/office/drawing/2014/main" id="{FABF300C-BF63-0C2D-E92E-2743CCEAA124}"/>
              </a:ext>
            </a:extLst>
          </p:cNvPr>
          <p:cNvSpPr>
            <a:spLocks noGrp="1"/>
          </p:cNvSpPr>
          <p:nvPr>
            <p:ph type="pic" sz="quarter" idx="13" hasCustomPrompt="1"/>
          </p:nvPr>
        </p:nvSpPr>
        <p:spPr>
          <a:xfrm>
            <a:off x="5737861" y="1929756"/>
            <a:ext cx="5741992" cy="4207696"/>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a:blip r:embed="rId2">
              <a:alphaModFix amt="70000"/>
              <a:extLst>
                <a:ext uri="{28A0092B-C50C-407E-A947-70E740481C1C}">
                  <a14:useLocalDpi xmlns:a14="http://schemas.microsoft.com/office/drawing/2010/main" val="0"/>
                </a:ext>
              </a:extLst>
            </a:blip>
            <a:srcRect/>
            <a:stretch>
              <a:fillRect t="-982" b="-30410"/>
            </a:stretch>
          </a:blipFill>
        </p:spPr>
        <p:txBody>
          <a:bodyPr vert="horz" wrap="square" lIns="91440" tIns="45720" rIns="91440" bIns="45720" rtlCol="0">
            <a:noAutofit/>
          </a:bodyPr>
          <a:lstStyle>
            <a:lvl1pPr>
              <a:buNone/>
              <a:defRPr lang="en-US" dirty="0"/>
            </a:lvl1pPr>
          </a:lstStyle>
          <a:p>
            <a:pPr marL="228600" lvl="0" indent="-228600"/>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642932" cy="365125"/>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9686595" y="6343955"/>
            <a:ext cx="1449697" cy="365125"/>
          </a:xfrm>
        </p:spPr>
        <p:txBody>
          <a:bodyPr/>
          <a:lstStyle/>
          <a:p>
            <a:fld id="{536BF529-1C8A-4C9D-9836-DC19E570A298}" type="datetime1">
              <a:rPr lang="en-US" smtClean="0"/>
              <a:t>2/11/2026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36293" y="6343955"/>
            <a:ext cx="443060" cy="365125"/>
          </a:xfrm>
        </p:spPr>
        <p:txBody>
          <a:bodyPr/>
          <a:lstStyle/>
          <a:p>
            <a:fld id="{AEAA3239-9EA4-4A65-A281-97F994456D9F}" type="slidenum">
              <a:rPr lang="en-US" smtClean="0"/>
              <a:t>‹#›</a:t>
            </a:fld>
            <a:endParaRPr lang="en-US" dirty="0"/>
          </a:p>
        </p:txBody>
      </p:sp>
    </p:spTree>
    <p:extLst>
      <p:ext uri="{BB962C8B-B14F-4D97-AF65-F5344CB8AC3E}">
        <p14:creationId xmlns:p14="http://schemas.microsoft.com/office/powerpoint/2010/main" val="41843251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57784"/>
            <a:ext cx="10969753" cy="932688"/>
          </a:xfrm>
        </p:spPr>
        <p:txBody>
          <a:bodyPr anchor="b"/>
          <a:lstStyle/>
          <a:p>
            <a:r>
              <a:rPr lang="en-US"/>
              <a:t>Click to edit Master title style</a:t>
            </a:r>
            <a:endParaRPr lang="en-US" dirty="0"/>
          </a:p>
        </p:txBody>
      </p:sp>
      <p:sp>
        <p:nvSpPr>
          <p:cNvPr id="3" name="Picture Placeholder 11">
            <a:extLst>
              <a:ext uri="{FF2B5EF4-FFF2-40B4-BE49-F238E27FC236}">
                <a16:creationId xmlns:a16="http://schemas.microsoft.com/office/drawing/2014/main" id="{540328D1-2BDE-2F4E-1FEF-8164A6CEF95B}"/>
              </a:ext>
            </a:extLst>
          </p:cNvPr>
          <p:cNvSpPr>
            <a:spLocks noGrp="1"/>
          </p:cNvSpPr>
          <p:nvPr>
            <p:ph type="pic" sz="quarter" idx="13" hasCustomPrompt="1"/>
          </p:nvPr>
        </p:nvSpPr>
        <p:spPr>
          <a:xfrm>
            <a:off x="720468" y="1713653"/>
            <a:ext cx="5812603" cy="4423879"/>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a:blip r:embed="rId2">
              <a:alphaModFix amt="70000"/>
              <a:extLst>
                <a:ext uri="{28A0092B-C50C-407E-A947-70E740481C1C}">
                  <a14:useLocalDpi xmlns:a14="http://schemas.microsoft.com/office/drawing/2010/main" val="0"/>
                </a:ext>
              </a:extLst>
            </a:blip>
            <a:srcRect/>
            <a:stretch>
              <a:fillRect t="-982" b="-30410"/>
            </a:stretch>
          </a:blipFill>
        </p:spPr>
        <p:txBody>
          <a:bodyPr vert="horz" wrap="square" lIns="91440" tIns="45720" rIns="91440" bIns="45720" rtlCol="0">
            <a:noAutofit/>
          </a:bodyPr>
          <a:lstStyle>
            <a:lvl1pPr>
              <a:buNone/>
              <a:defRPr lang="en-US" dirty="0"/>
            </a:lvl1pPr>
          </a:lstStyle>
          <a:p>
            <a:pPr marL="228600" lvl="0" indent="-228600"/>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103255" y="1627632"/>
            <a:ext cx="4479145" cy="4692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7103254" y="6343955"/>
            <a:ext cx="2144113" cy="365125"/>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9698655" y="6343955"/>
            <a:ext cx="1449697" cy="365125"/>
          </a:xfrm>
        </p:spPr>
        <p:txBody>
          <a:bodyPr/>
          <a:lstStyle/>
          <a:p>
            <a:fld id="{5081C03F-E30F-4928-A794-54BB755B6832}" type="datetime1">
              <a:rPr lang="en-US" smtClean="0"/>
              <a:t>2/11/2026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25200" y="6343955"/>
            <a:ext cx="443060" cy="365125"/>
          </a:xfrm>
        </p:spPr>
        <p:txBody>
          <a:bodyPr/>
          <a:lstStyle/>
          <a:p>
            <a:fld id="{AEAA3239-9EA4-4A65-A281-97F994456D9F}" type="slidenum">
              <a:rPr lang="en-US" smtClean="0"/>
              <a:t>‹#›</a:t>
            </a:fld>
            <a:endParaRPr lang="en-US" dirty="0"/>
          </a:p>
        </p:txBody>
      </p:sp>
    </p:spTree>
    <p:extLst>
      <p:ext uri="{BB962C8B-B14F-4D97-AF65-F5344CB8AC3E}">
        <p14:creationId xmlns:p14="http://schemas.microsoft.com/office/powerpoint/2010/main" val="23116744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06802"/>
            <a:ext cx="4672584" cy="1269482"/>
          </a:xfrm>
        </p:spPr>
        <p:txBody>
          <a:bodyPr anchor="t">
            <a:normAutofit/>
          </a:bodyPr>
          <a:lstStyle>
            <a:lvl1pPr>
              <a:defRPr sz="2800"/>
            </a:lvl1pPr>
          </a:lstStyle>
          <a:p>
            <a:r>
              <a:rPr lang="en-US"/>
              <a:t>Click to edit Master title style</a:t>
            </a:r>
            <a:endParaRPr lang="en-US" dirty="0"/>
          </a:p>
        </p:txBody>
      </p:sp>
      <p:sp>
        <p:nvSpPr>
          <p:cNvPr id="3" name="Picture Placeholder 10">
            <a:extLst>
              <a:ext uri="{FF2B5EF4-FFF2-40B4-BE49-F238E27FC236}">
                <a16:creationId xmlns:a16="http://schemas.microsoft.com/office/drawing/2014/main" id="{C36A4B8D-8D2D-46AE-10C0-1E415128B437}"/>
              </a:ext>
            </a:extLst>
          </p:cNvPr>
          <p:cNvSpPr>
            <a:spLocks noGrp="1"/>
          </p:cNvSpPr>
          <p:nvPr>
            <p:ph type="pic" sz="quarter" idx="13" hasCustomPrompt="1"/>
          </p:nvPr>
        </p:nvSpPr>
        <p:spPr>
          <a:xfrm>
            <a:off x="720468" y="2173850"/>
            <a:ext cx="4564763" cy="3963682"/>
          </a:xfrm>
          <a:blipFill>
            <a:blip r:embed="rId2">
              <a:alphaModFix amt="70000"/>
              <a:extLst>
                <a:ext uri="{28A0092B-C50C-407E-A947-70E740481C1C}">
                  <a14:useLocalDpi xmlns:a14="http://schemas.microsoft.com/office/drawing/2010/main" val="0"/>
                </a:ext>
              </a:extLst>
            </a:blip>
            <a:srcRect/>
            <a:stretch>
              <a:fillRect t="-744" b="-14420"/>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05563" y="732155"/>
            <a:ext cx="5676838" cy="54053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C1A390-6FF7-46BC-90BA-FCDC94583127}" type="datetime1">
              <a:rPr lang="en-US" smtClean="0"/>
              <a:t>2/11/2026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2498935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709098"/>
            <a:ext cx="3696859" cy="1316347"/>
          </a:xfrm>
        </p:spPr>
        <p:txBody>
          <a:bodyPr anchor="t">
            <a:normAutofit/>
          </a:bodyPr>
          <a:lstStyle>
            <a:lvl1pPr>
              <a:defRPr sz="2800"/>
            </a:lvl1pPr>
          </a:lstStyle>
          <a:p>
            <a:r>
              <a:rPr lang="en-US"/>
              <a:t>Click to edit Master title style</a:t>
            </a:r>
            <a:endParaRPr lang="en-US" dirty="0"/>
          </a:p>
        </p:txBody>
      </p:sp>
      <p:sp>
        <p:nvSpPr>
          <p:cNvPr id="3" name="Picture Placeholder 10">
            <a:extLst>
              <a:ext uri="{FF2B5EF4-FFF2-40B4-BE49-F238E27FC236}">
                <a16:creationId xmlns:a16="http://schemas.microsoft.com/office/drawing/2014/main" id="{67D17DED-A899-B45E-0D05-D78D282CEC8E}"/>
              </a:ext>
            </a:extLst>
          </p:cNvPr>
          <p:cNvSpPr>
            <a:spLocks noGrp="1"/>
          </p:cNvSpPr>
          <p:nvPr>
            <p:ph type="pic" sz="quarter" idx="13" hasCustomPrompt="1"/>
          </p:nvPr>
        </p:nvSpPr>
        <p:spPr>
          <a:xfrm>
            <a:off x="731521" y="2295145"/>
            <a:ext cx="3540760" cy="3853758"/>
          </a:xfrm>
          <a:blipFill>
            <a:blip r:embed="rId2">
              <a:alphaModFix amt="70000"/>
              <a:extLst>
                <a:ext uri="{28A0092B-C50C-407E-A947-70E740481C1C}">
                  <a14:useLocalDpi xmlns:a14="http://schemas.microsoft.com/office/drawing/2010/main" val="0"/>
                </a:ext>
              </a:extLst>
            </a:blip>
            <a:srcRect/>
            <a:stretch>
              <a:fillRect l="-4420" r="-4420"/>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33150" y="586358"/>
            <a:ext cx="6644488" cy="5562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78E2531-3CF8-4AD2-85B2-9B8E81E96897}" type="datetime1">
              <a:rPr lang="en-US" smtClean="0"/>
              <a:t>2/11/2026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4410403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219199" y="4495801"/>
            <a:ext cx="9762068" cy="1447800"/>
          </a:xfrm>
        </p:spPr>
        <p:txBody>
          <a:bodyPr anchor="ctr">
            <a:normAutofit/>
          </a:bodyPr>
          <a:lstStyle>
            <a:lvl1pPr algn="ctr">
              <a:lnSpc>
                <a:spcPct val="110000"/>
              </a:lnSpc>
              <a:defRPr sz="2800" b="0" cap="none" baseline="0">
                <a:solidFill>
                  <a:schemeClr val="bg2"/>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484094"/>
            <a:ext cx="10543032" cy="3783105"/>
          </a:xfrm>
        </p:spPr>
        <p:txBody>
          <a:bodyPr anchor="b">
            <a:normAutofit/>
          </a:bodyPr>
          <a:lstStyle>
            <a:lvl1pPr marL="0" indent="0" algn="ctr">
              <a:lnSpc>
                <a:spcPct val="90000"/>
              </a:lnSpc>
              <a:buNone/>
              <a:defRPr sz="22500" b="1">
                <a:solidFill>
                  <a:schemeClr val="accent1"/>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2"/>
                </a:solidFill>
              </a:defRPr>
            </a:lvl1pPr>
          </a:lstStyle>
          <a:p>
            <a:endParaRPr lang="en-US">
              <a:solidFill>
                <a:schemeClr val="bg2"/>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bg2"/>
                </a:solidFill>
              </a:defRPr>
            </a:lvl1pPr>
          </a:lstStyle>
          <a:p>
            <a:fld id="{6C688A0C-75F2-41D3-A829-ACDCEBE85CB3}" type="datetime1">
              <a:rPr lang="en-US" smtClean="0"/>
              <a:t>2/11/2026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2"/>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192819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umber Larg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219199" y="5105400"/>
            <a:ext cx="9762068" cy="1083733"/>
          </a:xfrm>
        </p:spPr>
        <p:txBody>
          <a:bodyPr anchor="ctr">
            <a:normAutofit/>
          </a:bodyPr>
          <a:lstStyle>
            <a:lvl1pPr algn="ctr">
              <a:lnSpc>
                <a:spcPct val="110000"/>
              </a:lnSpc>
              <a:defRPr sz="2600" b="1">
                <a:solidFill>
                  <a:schemeClr val="bg2"/>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219198" y="787401"/>
            <a:ext cx="9753603" cy="4470400"/>
          </a:xfrm>
        </p:spPr>
        <p:txBody>
          <a:bodyPr anchor="b">
            <a:normAutofit/>
          </a:bodyPr>
          <a:lstStyle>
            <a:lvl1pPr marL="0" indent="0" algn="ctr">
              <a:lnSpc>
                <a:spcPct val="90000"/>
              </a:lnSpc>
              <a:buNone/>
              <a:defRPr sz="28000" b="0">
                <a:solidFill>
                  <a:schemeClr val="bg2"/>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2"/>
                </a:solidFill>
              </a:defRPr>
            </a:lvl1pPr>
          </a:lstStyle>
          <a:p>
            <a:endParaRPr lang="en-US">
              <a:solidFill>
                <a:schemeClr val="bg2"/>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bg2"/>
                </a:solidFill>
              </a:defRPr>
            </a:lvl1pPr>
          </a:lstStyle>
          <a:p>
            <a:fld id="{409A8D0F-3B72-4484-8115-2E4D7F8B667A}" type="datetime1">
              <a:rPr lang="en-US" smtClean="0"/>
              <a:t>2/11/2026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2"/>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017554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5181600" y="4419600"/>
            <a:ext cx="6400799" cy="1533939"/>
          </a:xfrm>
        </p:spPr>
        <p:txBody>
          <a:bodyPr anchor="b">
            <a:normAutofit/>
          </a:bodyPr>
          <a:lstStyle>
            <a:lvl1pPr algn="r">
              <a:lnSpc>
                <a:spcPct val="110000"/>
              </a:lnSpc>
              <a:defRPr sz="2600" b="0" cap="none" baseline="0">
                <a:solidFill>
                  <a:schemeClr val="bg2"/>
                </a:solidFill>
                <a:latin typeface="+mn-lt"/>
              </a:defRPr>
            </a:lvl1pPr>
          </a:lstStyle>
          <a:p>
            <a:r>
              <a:rPr lang="en-US" dirty="0"/>
              <a:t>Click to edit Master title style</a:t>
            </a:r>
          </a:p>
        </p:txBody>
      </p:sp>
      <p:sp>
        <p:nvSpPr>
          <p:cNvPr id="10" name="Content Placeholder 9">
            <a:extLst>
              <a:ext uri="{FF2B5EF4-FFF2-40B4-BE49-F238E27FC236}">
                <a16:creationId xmlns:a16="http://schemas.microsoft.com/office/drawing/2014/main" id="{BFE6EFBF-8A82-45AE-3F94-327A00C8DDD1}"/>
              </a:ext>
            </a:extLst>
          </p:cNvPr>
          <p:cNvSpPr>
            <a:spLocks noGrp="1"/>
          </p:cNvSpPr>
          <p:nvPr>
            <p:ph sz="quarter" idx="14" hasCustomPrompt="1"/>
          </p:nvPr>
        </p:nvSpPr>
        <p:spPr>
          <a:xfrm>
            <a:off x="612647" y="457201"/>
            <a:ext cx="10963275" cy="3657600"/>
          </a:xfrm>
        </p:spPr>
        <p:txBody>
          <a:bodyPr/>
          <a:lstStyle>
            <a:lvl1pPr>
              <a:lnSpc>
                <a:spcPct val="90000"/>
              </a:lnSpc>
              <a:buNone/>
              <a:defRPr sz="22500" b="1">
                <a:solidFill>
                  <a:schemeClr val="accent1"/>
                </a:solidFill>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2"/>
                </a:solidFill>
              </a:defRPr>
            </a:lvl1pPr>
          </a:lstStyle>
          <a:p>
            <a:endParaRPr lang="en-US">
              <a:solidFill>
                <a:schemeClr val="bg2"/>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bg2"/>
                </a:solidFill>
              </a:defRPr>
            </a:lvl1pPr>
          </a:lstStyle>
          <a:p>
            <a:fld id="{B785DBDB-8565-4B5F-BB55-E6BBEC76D884}" type="datetime1">
              <a:rPr lang="en-US" smtClean="0"/>
              <a:t>2/11/2026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2"/>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72208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5257800"/>
            <a:ext cx="7525512" cy="821267"/>
          </a:xfrm>
        </p:spPr>
        <p:txBody>
          <a:bodyPr anchor="ctr">
            <a:normAutofit/>
          </a:bodyPr>
          <a:lstStyle>
            <a:lvl1pPr algn="ctr">
              <a:lnSpc>
                <a:spcPct val="110000"/>
              </a:lnSpc>
              <a:defRPr sz="2000" b="0">
                <a:solidFill>
                  <a:schemeClr val="tx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1066800"/>
            <a:ext cx="10543032" cy="4114800"/>
          </a:xfrm>
        </p:spPr>
        <p:txBody>
          <a:bodyPr anchor="b">
            <a:normAutofit/>
          </a:bodyPr>
          <a:lstStyle>
            <a:lvl1pPr marL="0" indent="0" algn="ctr">
              <a:lnSpc>
                <a:spcPct val="90000"/>
              </a:lnSpc>
              <a:buNone/>
              <a:defRPr sz="27800" b="1">
                <a:solidFill>
                  <a:schemeClr val="accent1"/>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55E5B1A7-2E2C-4DB8-9995-9A560836C1A2}" type="datetime1">
              <a:rPr lang="en-US" smtClean="0"/>
              <a:t>2/11/2026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40201835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7" y="641221"/>
            <a:ext cx="9521953" cy="5669280"/>
          </a:xfrm>
        </p:spPr>
        <p:txBody>
          <a:bodyPr anchor="ctr">
            <a:normAutofit/>
          </a:bodyPr>
          <a:lstStyle>
            <a:lvl1pPr marL="0" indent="0">
              <a:lnSpc>
                <a:spcPct val="90000"/>
              </a:lnSpc>
              <a:buNone/>
              <a:defRPr sz="6800" b="1" cap="all" baseline="0">
                <a:solidFill>
                  <a:schemeClr val="accent1"/>
                </a:solidFill>
              </a:defRPr>
            </a:lvl1pPr>
            <a:lvl2pPr marL="228600" indent="0">
              <a:lnSpc>
                <a:spcPct val="90000"/>
              </a:lnSpc>
              <a:buNone/>
              <a:defRPr sz="6800" b="1" cap="all" baseline="0">
                <a:solidFill>
                  <a:schemeClr val="accent1"/>
                </a:solidFill>
              </a:defRPr>
            </a:lvl2pPr>
            <a:lvl3pPr marL="457200" indent="0">
              <a:lnSpc>
                <a:spcPct val="90000"/>
              </a:lnSpc>
              <a:buNone/>
              <a:defRPr sz="6800" b="1" cap="all" baseline="0">
                <a:solidFill>
                  <a:schemeClr val="accent1"/>
                </a:solidFill>
              </a:defRPr>
            </a:lvl3pPr>
            <a:lvl4pPr marL="685800" indent="0">
              <a:lnSpc>
                <a:spcPct val="90000"/>
              </a:lnSpc>
              <a:buNone/>
              <a:defRPr sz="6800" b="1" cap="all" baseline="0">
                <a:solidFill>
                  <a:schemeClr val="accent1"/>
                </a:solidFill>
              </a:defRPr>
            </a:lvl4pPr>
            <a:lvl5pPr marL="914400" indent="0">
              <a:lnSpc>
                <a:spcPct val="90000"/>
              </a:lnSpc>
              <a:buNone/>
              <a:defRPr sz="6800" b="1" cap="all" baseline="0">
                <a:solidFill>
                  <a:schemeClr val="accent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70AE3236-856C-47A8-B2DE-1ECC239C32FE}" type="datetime1">
              <a:rPr lang="en-US" smtClean="0"/>
              <a:t>2/11/2026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705696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609600"/>
            <a:ext cx="3892269" cy="3048000"/>
          </a:xfrm>
        </p:spPr>
        <p:txBody>
          <a:bodyPr vert="horz" lIns="91440" tIns="45720" rIns="91440" bIns="45720" rtlCol="0" anchor="t">
            <a:normAutofit/>
          </a:bodyPr>
          <a:lstStyle>
            <a:lvl1pPr>
              <a:defRPr lang="en-US" sz="36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9" y="4492488"/>
            <a:ext cx="3174160" cy="1451112"/>
          </a:xfrm>
        </p:spPr>
        <p:txBody>
          <a:bodyPr vert="horz" lIns="91440" tIns="45720" rIns="91440" bIns="45720" rtlCol="0" anchor="b">
            <a:normAutofit/>
          </a:bodyPr>
          <a:lstStyle>
            <a:lvl1pPr marL="0" indent="0">
              <a:lnSpc>
                <a:spcPct val="100000"/>
              </a:lnSpc>
              <a:buNone/>
              <a:defRPr lang="en-US" sz="1800" dirty="0"/>
            </a:lvl1pPr>
          </a:lstStyle>
          <a:p>
            <a:pPr lvl="0"/>
            <a:r>
              <a:rPr lang="en-US" dirty="0"/>
              <a:t>Click to edit Master subtitle style</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612648" y="6338703"/>
            <a:ext cx="2070484" cy="365125"/>
          </a:xfrm>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2683132" y="6338703"/>
            <a:ext cx="1392578" cy="365125"/>
          </a:xfrm>
        </p:spPr>
        <p:txBody>
          <a:bodyPr/>
          <a:lstStyle/>
          <a:p>
            <a:fld id="{14B646D2-E78C-4C72-ADA9-B98653CDBE7B}" type="datetime1">
              <a:rPr lang="en-US" smtClean="0"/>
              <a:t>2/11/2026</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075710" y="6342301"/>
            <a:ext cx="429207" cy="365125"/>
          </a:xfrm>
        </p:spPr>
        <p:txBody>
          <a:bodyPr/>
          <a:lstStyle/>
          <a:p>
            <a:fld id="{AEAA3239-9EA4-4A65-A281-97F994456D9F}" type="slidenum">
              <a:rPr lang="en-US" smtClean="0"/>
              <a:t>‹#›</a:t>
            </a:fld>
            <a:endParaRPr lang="en-US" dirty="0"/>
          </a:p>
        </p:txBody>
      </p:sp>
      <p:sp>
        <p:nvSpPr>
          <p:cNvPr id="5" name="Picture Placeholder 10">
            <a:extLst>
              <a:ext uri="{FF2B5EF4-FFF2-40B4-BE49-F238E27FC236}">
                <a16:creationId xmlns:a16="http://schemas.microsoft.com/office/drawing/2014/main" id="{BF8B9C77-38DD-CFC3-CDCF-25E5E74E0778}"/>
              </a:ext>
            </a:extLst>
          </p:cNvPr>
          <p:cNvSpPr>
            <a:spLocks noGrp="1"/>
          </p:cNvSpPr>
          <p:nvPr>
            <p:ph type="pic" sz="quarter" idx="13" hasCustomPrompt="1"/>
          </p:nvPr>
        </p:nvSpPr>
        <p:spPr>
          <a:xfrm>
            <a:off x="5111574" y="0"/>
            <a:ext cx="7080426" cy="6858000"/>
          </a:xfrm>
          <a:blipFill>
            <a:blip r:embed="rId2">
              <a:alphaModFix amt="70000"/>
              <a:extLst>
                <a:ext uri="{28A0092B-C50C-407E-A947-70E740481C1C}">
                  <a14:useLocalDpi xmlns:a14="http://schemas.microsoft.com/office/drawing/2010/main" val="0"/>
                </a:ext>
              </a:extLst>
            </a:blip>
            <a:srcRect/>
            <a:stretch>
              <a:fillRect t="-1622" b="-1622"/>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Tree>
    <p:extLst>
      <p:ext uri="{BB962C8B-B14F-4D97-AF65-F5344CB8AC3E}">
        <p14:creationId xmlns:p14="http://schemas.microsoft.com/office/powerpoint/2010/main" val="12516361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9293352" cy="4937760"/>
          </a:xfrm>
        </p:spPr>
        <p:txBody>
          <a:bodyPr anchor="t">
            <a:normAutofit/>
          </a:bodyPr>
          <a:lstStyle>
            <a:lvl1pPr marL="0" indent="0">
              <a:lnSpc>
                <a:spcPct val="90000"/>
              </a:lnSpc>
              <a:buNone/>
              <a:defRPr sz="6800" b="1" cap="all" baseline="0">
                <a:solidFill>
                  <a:schemeClr val="tx2"/>
                </a:solidFill>
              </a:defRPr>
            </a:lvl1pPr>
            <a:lvl2pPr marL="228600" indent="0">
              <a:lnSpc>
                <a:spcPct val="90000"/>
              </a:lnSpc>
              <a:buNone/>
              <a:defRPr sz="6600" b="1" cap="all" baseline="0">
                <a:solidFill>
                  <a:schemeClr val="tx2"/>
                </a:solidFill>
              </a:defRPr>
            </a:lvl2pPr>
            <a:lvl3pPr marL="457200" indent="0">
              <a:lnSpc>
                <a:spcPct val="90000"/>
              </a:lnSpc>
              <a:buNone/>
              <a:defRPr sz="6000" b="1" cap="all" baseline="0">
                <a:solidFill>
                  <a:schemeClr val="tx2"/>
                </a:solidFill>
              </a:defRPr>
            </a:lvl3pPr>
            <a:lvl4pPr marL="685800" indent="0">
              <a:lnSpc>
                <a:spcPct val="90000"/>
              </a:lnSpc>
              <a:buNone/>
              <a:defRPr sz="5400" b="1" cap="all" baseline="0">
                <a:solidFill>
                  <a:schemeClr val="tx2"/>
                </a:solidFill>
              </a:defRPr>
            </a:lvl4pPr>
            <a:lvl5pPr marL="914400" indent="0">
              <a:lnSpc>
                <a:spcPct val="90000"/>
              </a:lnSpc>
              <a:buNone/>
              <a:defRPr sz="4800" b="1" cap="all" baseline="0">
                <a:solidFill>
                  <a:schemeClr val="tx2"/>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8DD9F03-EE7A-4CE2-8CB1-C8521825E775}" type="datetime1">
              <a:rPr lang="en-US" smtClean="0"/>
              <a:t>2/11/2026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6874453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524000"/>
            <a:ext cx="9674352" cy="4785360"/>
          </a:xfrm>
        </p:spPr>
        <p:txBody>
          <a:bodyPr anchor="b">
            <a:normAutofit/>
          </a:bodyPr>
          <a:lstStyle>
            <a:lvl1pPr marL="0" indent="0">
              <a:lnSpc>
                <a:spcPct val="90000"/>
              </a:lnSpc>
              <a:buNone/>
              <a:defRPr sz="6000" b="1" cap="all" baseline="0">
                <a:solidFill>
                  <a:schemeClr val="accent1"/>
                </a:solidFill>
              </a:defRPr>
            </a:lvl1pPr>
            <a:lvl2pPr marL="228600" indent="0">
              <a:lnSpc>
                <a:spcPct val="90000"/>
              </a:lnSpc>
              <a:buNone/>
              <a:defRPr sz="5400" b="1" cap="all" baseline="0">
                <a:solidFill>
                  <a:schemeClr val="accent1"/>
                </a:solidFill>
              </a:defRPr>
            </a:lvl2pPr>
            <a:lvl3pPr marL="457200" indent="0">
              <a:lnSpc>
                <a:spcPct val="90000"/>
              </a:lnSpc>
              <a:buNone/>
              <a:defRPr sz="4800" b="1" cap="all" baseline="0">
                <a:solidFill>
                  <a:schemeClr val="accent1"/>
                </a:solidFill>
              </a:defRPr>
            </a:lvl3pPr>
            <a:lvl4pPr marL="685800" indent="0">
              <a:lnSpc>
                <a:spcPct val="90000"/>
              </a:lnSpc>
              <a:buNone/>
              <a:defRPr sz="4400" b="1" cap="all" baseline="0">
                <a:solidFill>
                  <a:schemeClr val="accent1"/>
                </a:solidFill>
              </a:defRPr>
            </a:lvl4pPr>
            <a:lvl5pPr marL="914400" indent="0">
              <a:lnSpc>
                <a:spcPct val="90000"/>
              </a:lnSpc>
              <a:buNone/>
              <a:defRPr sz="4000" b="1" cap="all" baseline="0">
                <a:solidFill>
                  <a:schemeClr val="accent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12647" y="6345936"/>
            <a:ext cx="2805405" cy="365125"/>
          </a:xfrm>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8893929" y="6345936"/>
            <a:ext cx="2202644" cy="365125"/>
          </a:xfrm>
        </p:spPr>
        <p:txBody>
          <a:bodyPr/>
          <a:lstStyle/>
          <a:p>
            <a:fld id="{22C5439B-69A5-4771-9C70-025795066FF0}" type="datetime1">
              <a:rPr lang="en-US" smtClean="0"/>
              <a:t>2/11/2026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47096" y="6345936"/>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3430971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9" y="548640"/>
            <a:ext cx="9750552" cy="5090160"/>
          </a:xfrm>
        </p:spPr>
        <p:txBody>
          <a:bodyPr vert="horz" lIns="91440" tIns="45720" rIns="91440" bIns="45720" rtlCol="0" anchor="t">
            <a:noAutofit/>
          </a:bodyPr>
          <a:lstStyle>
            <a:lvl1pPr marL="0" indent="0">
              <a:lnSpc>
                <a:spcPct val="85000"/>
              </a:lnSpc>
              <a:buNone/>
              <a:defRPr lang="en-US" sz="7200" b="1" dirty="0">
                <a:solidFill>
                  <a:schemeClr val="bg2"/>
                </a:solidFill>
              </a:defRPr>
            </a:lvl1pPr>
            <a:lvl2pPr marL="228600" indent="0">
              <a:lnSpc>
                <a:spcPct val="85000"/>
              </a:lnSpc>
              <a:buNone/>
              <a:defRPr lang="en-US" sz="6600" b="1" dirty="0">
                <a:solidFill>
                  <a:schemeClr val="bg2"/>
                </a:solidFill>
              </a:defRPr>
            </a:lvl2pPr>
            <a:lvl3pPr marL="457200" indent="0">
              <a:lnSpc>
                <a:spcPct val="85000"/>
              </a:lnSpc>
              <a:buNone/>
              <a:defRPr lang="en-US" sz="6000" b="1" dirty="0">
                <a:solidFill>
                  <a:schemeClr val="bg2"/>
                </a:solidFill>
              </a:defRPr>
            </a:lvl3pPr>
            <a:lvl4pPr marL="685800" indent="0">
              <a:lnSpc>
                <a:spcPct val="85000"/>
              </a:lnSpc>
              <a:buNone/>
              <a:defRPr lang="en-US" sz="5400" b="1" dirty="0">
                <a:solidFill>
                  <a:schemeClr val="bg2"/>
                </a:solidFill>
              </a:defRPr>
            </a:lvl4pPr>
            <a:lvl5pPr marL="914400" indent="0">
              <a:lnSpc>
                <a:spcPct val="85000"/>
              </a:lnSpc>
              <a:buNone/>
              <a:defRPr lang="en-US" sz="4800" b="1" dirty="0">
                <a:solidFill>
                  <a:schemeClr val="bg2"/>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2"/>
                </a:solidFill>
              </a:defRPr>
            </a:lvl1pPr>
          </a:lstStyle>
          <a:p>
            <a:endParaRPr lang="en-US">
              <a:solidFill>
                <a:schemeClr val="bg2"/>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2"/>
                </a:solidFill>
              </a:defRPr>
            </a:lvl1pPr>
          </a:lstStyle>
          <a:p>
            <a:fld id="{46A21B62-B121-4BD8-ADE7-B8F8CEAAFA75}" type="datetime1">
              <a:rPr lang="en-US" smtClean="0"/>
              <a:t>2/11/2026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2"/>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0494668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12648" y="5029200"/>
            <a:ext cx="8988552" cy="640080"/>
          </a:xfrm>
        </p:spPr>
        <p:txBody>
          <a:bodyPr anchor="ctr">
            <a:normAutofit/>
          </a:bodyPr>
          <a:lstStyle>
            <a:lvl1pPr>
              <a:lnSpc>
                <a:spcPct val="120000"/>
              </a:lnSpc>
              <a:defRPr sz="200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7" y="609599"/>
            <a:ext cx="8988553" cy="3744925"/>
          </a:xfrm>
        </p:spPr>
        <p:txBody>
          <a:bodyPr anchor="t">
            <a:normAutofit/>
          </a:bodyPr>
          <a:lstStyle>
            <a:lvl1pPr marL="164592" indent="-164592">
              <a:lnSpc>
                <a:spcPct val="85000"/>
              </a:lnSpc>
              <a:spcBef>
                <a:spcPts val="0"/>
              </a:spcBef>
              <a:buNone/>
              <a:defRPr sz="5400">
                <a:solidFill>
                  <a:schemeClr val="tx2"/>
                </a:solidFill>
                <a:latin typeface="+mj-lt"/>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1290A278-A955-46C2-BEC9-DFF6C45CB0B2}" type="datetime1">
              <a:rPr lang="en-US" smtClean="0"/>
              <a:t>2/11/2026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9308043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4955722"/>
            <a:ext cx="8863084" cy="669472"/>
          </a:xfrm>
        </p:spPr>
        <p:txBody>
          <a:bodyPr anchor="ctr">
            <a:normAutofit/>
          </a:bodyPr>
          <a:lstStyle>
            <a:lvl1pPr algn="r">
              <a:lnSpc>
                <a:spcPct val="120000"/>
              </a:lnSpc>
              <a:defRPr sz="2000" spc="0">
                <a:solidFill>
                  <a:schemeClr val="tx2"/>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677008" y="1344168"/>
            <a:ext cx="8863085" cy="3532632"/>
          </a:xfrm>
        </p:spPr>
        <p:txBody>
          <a:bodyPr anchor="ctr">
            <a:normAutofit/>
          </a:bodyPr>
          <a:lstStyle>
            <a:lvl1pPr marL="164592" indent="-164592">
              <a:lnSpc>
                <a:spcPct val="85000"/>
              </a:lnSpc>
              <a:spcBef>
                <a:spcPts val="0"/>
              </a:spcBef>
              <a:buNone/>
              <a:defRPr sz="4800">
                <a:solidFill>
                  <a:schemeClr val="accent1"/>
                </a:solidFill>
                <a:latin typeface="+mj-lt"/>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BC054170-EEDB-4324-8A45-B453FF354CF7}" type="datetime1">
              <a:rPr lang="en-US" smtClean="0"/>
              <a:t>2/11/2026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7014334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3200400" y="4893733"/>
            <a:ext cx="6248400" cy="788610"/>
          </a:xfrm>
        </p:spPr>
        <p:txBody>
          <a:bodyPr anchor="ctr">
            <a:normAutofit/>
          </a:bodyPr>
          <a:lstStyle>
            <a:lvl1pPr algn="r">
              <a:lnSpc>
                <a:spcPct val="120000"/>
              </a:lnSpc>
              <a:defRPr sz="2000" b="1"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388534"/>
            <a:ext cx="8836152" cy="3371246"/>
          </a:xfrm>
        </p:spPr>
        <p:txBody>
          <a:bodyPr anchor="ctr">
            <a:normAutofit/>
          </a:bodyPr>
          <a:lstStyle>
            <a:lvl1pPr marL="164592" indent="-164592">
              <a:lnSpc>
                <a:spcPct val="85000"/>
              </a:lnSpc>
              <a:spcBef>
                <a:spcPts val="0"/>
              </a:spcBef>
              <a:buNone/>
              <a:defRPr sz="5600">
                <a:latin typeface="+mj-lt"/>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7FFEF306-83E3-47DC-B64F-2916643F0FCE}" type="datetime1">
              <a:rPr lang="en-US" smtClean="0"/>
              <a:t>2/11/2026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8482406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nchor="b"/>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612775" y="1825625"/>
            <a:ext cx="507492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278563" y="1825625"/>
            <a:ext cx="507523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9960971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996308"/>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074920" cy="559834"/>
          </a:xfrm>
        </p:spPr>
        <p:txBody>
          <a:bodyPr anchor="b">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609600" y="2387600"/>
            <a:ext cx="5075238" cy="378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0468" y="1685735"/>
            <a:ext cx="5074920" cy="559834"/>
          </a:xfrm>
        </p:spPr>
        <p:txBody>
          <a:bodyPr anchor="b">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279832" y="2387600"/>
            <a:ext cx="5075556" cy="378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C7844A2A-6B6F-4DA9-A8B7-67118226F53E}" type="datetime1">
              <a:rPr lang="en-US" smtClean="0"/>
              <a:t>2/11/2026</a:t>
            </a:fld>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052329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12648" y="524933"/>
            <a:ext cx="10963656" cy="1047835"/>
          </a:xfrm>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ADD0887B-961C-4277-9DCB-8B1A58D412C6}" type="datetime1">
              <a:rPr lang="en-US" smtClean="0"/>
              <a:t>2/11/2026</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1301506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3384C235-A4DC-4904-ABA9-8E319F25938F}" type="datetime1">
              <a:rPr lang="en-US" smtClean="0"/>
              <a:t>2/11/2026</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92502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26932" y="5410199"/>
            <a:ext cx="6612068" cy="1143001"/>
          </a:xfrm>
        </p:spPr>
        <p:txBody>
          <a:bodyPr vert="horz" lIns="91440" tIns="45720" rIns="91440" bIns="45720" rtlCol="0" anchor="t">
            <a:normAutofit/>
          </a:bodyPr>
          <a:lstStyle>
            <a:lvl1pPr>
              <a:defRPr lang="en-US" sz="36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846388" y="5410199"/>
            <a:ext cx="3729915" cy="933755"/>
          </a:xfrm>
        </p:spPr>
        <p:txBody>
          <a:bodyPr vert="horz" lIns="91440" tIns="45720" rIns="91440" bIns="45720" rtlCol="0">
            <a:normAutofit/>
          </a:bodyPr>
          <a:lstStyle>
            <a:lvl1pPr marL="0" indent="0">
              <a:buNone/>
              <a:defRPr lang="en-US" sz="1800" dirty="0"/>
            </a:lvl1pPr>
          </a:lstStyle>
          <a:p>
            <a:pPr lvl="0"/>
            <a:r>
              <a:rPr lang="en-US" dirty="0"/>
              <a:t>Click to edit Master subtitle style</a:t>
            </a:r>
          </a:p>
        </p:txBody>
      </p:sp>
      <p:sp>
        <p:nvSpPr>
          <p:cNvPr id="7" name="Picture Placeholder 13">
            <a:extLst>
              <a:ext uri="{FF2B5EF4-FFF2-40B4-BE49-F238E27FC236}">
                <a16:creationId xmlns:a16="http://schemas.microsoft.com/office/drawing/2014/main" id="{309CAE04-777F-AE24-BB0D-F40BD7E7CBEC}"/>
              </a:ext>
            </a:extLst>
          </p:cNvPr>
          <p:cNvSpPr>
            <a:spLocks noGrp="1"/>
          </p:cNvSpPr>
          <p:nvPr>
            <p:ph type="pic" sz="quarter" idx="14" hasCustomPrompt="1"/>
          </p:nvPr>
        </p:nvSpPr>
        <p:spPr>
          <a:xfrm>
            <a:off x="0" y="0"/>
            <a:ext cx="12191999" cy="4953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t="-23077" b="-41107"/>
            </a:stretch>
          </a:blipFill>
        </p:spPr>
        <p:txBody>
          <a:bodyPr vert="horz" lIns="91440" tIns="45720" rIns="91440" bIns="45720" rtlCol="0">
            <a:normAutofit/>
          </a:bodyPr>
          <a:lstStyle>
            <a:lvl1pPr marL="0" indent="0">
              <a:buNone/>
              <a:defRPr lang="en-US" dirty="0"/>
            </a:lvl1pPr>
          </a:lstStyle>
          <a:p>
            <a:pPr marL="0" lvl="0" indent="0">
              <a:buNone/>
            </a:pPr>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846388" y="6343955"/>
            <a:ext cx="2100482" cy="365125"/>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18883" y="6343955"/>
            <a:ext cx="1475163" cy="365125"/>
          </a:xfrm>
        </p:spPr>
        <p:txBody>
          <a:bodyPr/>
          <a:lstStyle>
            <a:lvl1pPr>
              <a:defRPr>
                <a:solidFill>
                  <a:schemeClr val="tx1"/>
                </a:solidFill>
                <a:effectLst/>
              </a:defRPr>
            </a:lvl1pPr>
          </a:lstStyle>
          <a:p>
            <a:fld id="{7DE7F76A-96D3-4FAE-83C7-7F5D5B1565D8}" type="datetime1">
              <a:rPr lang="en-US" smtClean="0"/>
              <a:t>2/11/2026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243723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590800"/>
            <a:ext cx="3595634" cy="3713584"/>
          </a:xfrm>
        </p:spPr>
        <p:txBody>
          <a:bodyPr anchor="t">
            <a:normAutofit/>
          </a:bodyPr>
          <a:lstStyle>
            <a:lvl1pPr marL="0" indent="0">
              <a:buNone/>
              <a:defRPr sz="16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B9D663B-C9F4-4B58-91C0-F69D6C452168}" type="datetime1">
              <a:rPr lang="en-US" smtClean="0"/>
              <a:t>2/11/2026</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9119553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176208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Picture Placeholder 2">
            <a:extLst>
              <a:ext uri="{FF2B5EF4-FFF2-40B4-BE49-F238E27FC236}">
                <a16:creationId xmlns:a16="http://schemas.microsoft.com/office/drawing/2014/main" id="{884D9E01-ABD0-4864-A612-B664E9C56CE1}"/>
              </a:ext>
            </a:extLst>
          </p:cNvPr>
          <p:cNvSpPr>
            <a:spLocks noGrp="1"/>
          </p:cNvSpPr>
          <p:nvPr>
            <p:ph type="pic" idx="1" hasCustomPrompt="1"/>
          </p:nvPr>
        </p:nvSpPr>
        <p:spPr>
          <a:xfrm>
            <a:off x="5029201" y="698756"/>
            <a:ext cx="6450920" cy="5442639"/>
          </a:xfrm>
          <a:blipFill>
            <a:blip r:embed="rId2">
              <a:alphaModFix amt="70000"/>
              <a:extLst>
                <a:ext uri="{28A0092B-C50C-407E-A947-70E740481C1C}">
                  <a14:useLocalDpi xmlns:a14="http://schemas.microsoft.com/office/drawing/2010/main" val="0"/>
                </a:ext>
              </a:extLst>
            </a:blip>
            <a:srcRect/>
            <a:stretch>
              <a:fillRect t="-238" b="-18288"/>
            </a:stretch>
          </a:blipFill>
        </p:spPr>
        <p:txBody>
          <a:bodyPr vert="horz" wrap="square" lIns="91440" tIns="45720" rIns="91440" bIns="45720" rtlCol="0">
            <a:noAutofit/>
          </a:bodyPr>
          <a:lstStyle>
            <a:lvl1pPr marL="0" indent="0">
              <a:buNone/>
              <a:defRPr lang="en-US"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lvl="0" indent="0">
              <a:buNone/>
            </a:pPr>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5E17861-EA1A-4C20-A8D9-9CF35BB9D6EA}" type="datetime1">
              <a:rPr lang="en-US" smtClean="0"/>
              <a:t>2/11/2026</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6326304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7159752" cy="1965960"/>
          </a:xfrm>
        </p:spPr>
        <p:txBody>
          <a:bodyPr anchor="t">
            <a:normAutofit/>
          </a:bodyPr>
          <a:lstStyle>
            <a:lvl1pPr>
              <a:defRPr sz="54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352800"/>
            <a:ext cx="10972800" cy="28194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942562E-FA4C-4039-BA43-F01EBF31EF68}" type="datetime1">
              <a:rPr lang="en-US" smtClean="0"/>
              <a:t>2/11/2026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2084038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447800"/>
            <a:ext cx="5483225" cy="2021538"/>
          </a:xfrm>
        </p:spPr>
        <p:txBody>
          <a:bodyPr anchor="b">
            <a:noAutofit/>
          </a:bodyPr>
          <a:lstStyle>
            <a:lvl1pPr>
              <a:defRPr sz="54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5483225" cy="1608008"/>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400"/>
            </a:lvl4pPr>
            <a:lvl5pPr marL="914400" indent="0">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74ADCD0-6EE5-40DE-8668-987741017ACE}" type="datetime1">
              <a:rPr lang="en-US" smtClean="0"/>
              <a:t>2/11/2026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067093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685800"/>
            <a:ext cx="7769352" cy="3881510"/>
          </a:xfrm>
        </p:spPr>
        <p:txBody>
          <a:bodyPr vert="horz" lIns="91440" tIns="45720" rIns="91440" bIns="45720" rtlCol="0" anchor="t">
            <a:normAutofit/>
          </a:bodyPr>
          <a:lstStyle>
            <a:lvl1pPr>
              <a:defRPr lang="en-US" sz="68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6" y="5105400"/>
            <a:ext cx="7769354" cy="838200"/>
          </a:xfrm>
        </p:spPr>
        <p:txBody>
          <a:bodyPr vert="horz" lIns="91440" tIns="45720" rIns="91440" bIns="45720" rtlCol="0" anchor="b">
            <a:normAutofit/>
          </a:bodyPr>
          <a:lstStyle>
            <a:lvl1pPr marL="0" indent="0">
              <a:buNone/>
              <a:defRPr lang="en-US" sz="1800" dirty="0"/>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51B3EAD-DFC7-4698-BB3C-782E4182485D}" type="datetime1">
              <a:rPr lang="en-US" smtClean="0"/>
              <a:t>2/11/2026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62735725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6" y="1401420"/>
            <a:ext cx="8302754" cy="2836729"/>
          </a:xfrm>
        </p:spPr>
        <p:txBody>
          <a:bodyPr vert="horz" lIns="91440" tIns="45720" rIns="91440" bIns="45720" rtlCol="0" anchor="b">
            <a:normAutofit/>
          </a:bodyPr>
          <a:lstStyle>
            <a:lvl1pPr>
              <a:defRPr lang="en-US" sz="6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7" y="4318968"/>
            <a:ext cx="5483353" cy="1014984"/>
          </a:xfrm>
        </p:spPr>
        <p:txBody>
          <a:bodyPr vert="horz" lIns="91440" tIns="45720" rIns="91440" bIns="45720" rtlCol="0">
            <a:normAutofit/>
          </a:bodyPr>
          <a:lstStyle>
            <a:lvl1pPr marL="0" indent="0">
              <a:buNone/>
              <a:defRPr lang="en-US" sz="1800" dirty="0"/>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6343955"/>
            <a:ext cx="2805405" cy="365125"/>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221509" y="6343955"/>
            <a:ext cx="2875064" cy="365125"/>
          </a:xfrm>
        </p:spPr>
        <p:txBody>
          <a:bodyPr/>
          <a:lstStyle/>
          <a:p>
            <a:fld id="{04868E3A-54B8-4482-91C9-03FA608AC5EF}" type="datetime1">
              <a:rPr lang="en-US" smtClean="0"/>
              <a:t>2/11/2026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07228208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71600"/>
            <a:ext cx="8229600" cy="2795407"/>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200400" y="4267200"/>
            <a:ext cx="5791200" cy="1029310"/>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75477BF-8638-44D0-AF78-1B9974B2CD0A}" type="datetime1">
              <a:rPr lang="en-US" smtClean="0"/>
              <a:t>2/11/2026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99677719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3352800"/>
            <a:ext cx="7909560" cy="2971800"/>
          </a:xfrm>
        </p:spPr>
        <p:txBody>
          <a:bodyPr vert="horz" lIns="91440" tIns="45720" rIns="91440" bIns="45720" rtlCol="0" anchor="b">
            <a:normAutofit/>
          </a:bodyPr>
          <a:lstStyle>
            <a:lvl1pPr>
              <a:defRPr lang="en-US" sz="6000" dirty="0">
                <a:solidFill>
                  <a:schemeClr val="bg2"/>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137388"/>
            <a:ext cx="2805405" cy="365125"/>
          </a:xfrm>
        </p:spPr>
        <p:txBody>
          <a:bodyPr/>
          <a:lstStyle>
            <a:lvl1pPr>
              <a:defRPr>
                <a:solidFill>
                  <a:schemeClr val="bg2"/>
                </a:solidFill>
              </a:defRPr>
            </a:lvl1pPr>
          </a:lstStyle>
          <a:p>
            <a:endParaRPr lang="en-US">
              <a:solidFill>
                <a:schemeClr val="bg2"/>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93929" y="137388"/>
            <a:ext cx="2202644" cy="365125"/>
          </a:xfrm>
        </p:spPr>
        <p:txBody>
          <a:bodyPr/>
          <a:lstStyle>
            <a:lvl1pPr>
              <a:defRPr>
                <a:solidFill>
                  <a:schemeClr val="bg2"/>
                </a:solidFill>
              </a:defRPr>
            </a:lvl1pPr>
          </a:lstStyle>
          <a:p>
            <a:fld id="{2B16D171-0BE9-4DE2-9D1F-70D943B3311A}" type="datetime1">
              <a:rPr lang="en-US" smtClean="0"/>
              <a:t>2/11/2026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137388"/>
            <a:ext cx="429207" cy="365125"/>
          </a:xfrm>
        </p:spPr>
        <p:txBody>
          <a:bodyPr/>
          <a:lstStyle>
            <a:lvl1pPr>
              <a:defRPr>
                <a:solidFill>
                  <a:schemeClr val="bg2"/>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9437815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14649"/>
            <a:ext cx="10963655" cy="97237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629786"/>
            <a:ext cx="10963656"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12647" y="6343955"/>
            <a:ext cx="2805405" cy="365125"/>
          </a:xfrm>
          <a:prstGeom prst="rect">
            <a:avLst/>
          </a:prstGeom>
        </p:spPr>
        <p:txBody>
          <a:bodyPr vert="horz" lIns="91440" tIns="45720" rIns="91440" bIns="45720" rtlCol="0" anchor="ctr"/>
          <a:lstStyle>
            <a:lvl1pPr algn="l" rtl="0">
              <a:defRPr sz="800">
                <a:solidFill>
                  <a:schemeClr val="tx1"/>
                </a:solidFill>
              </a:defRPr>
            </a:lvl1pPr>
          </a:lstStyle>
          <a:p>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93929" y="6343955"/>
            <a:ext cx="2202644" cy="365125"/>
          </a:xfrm>
          <a:prstGeom prst="rect">
            <a:avLst/>
          </a:prstGeom>
        </p:spPr>
        <p:txBody>
          <a:bodyPr vert="horz" lIns="91440" tIns="45720" rIns="91440" bIns="45720" rtlCol="0" anchor="ctr"/>
          <a:lstStyle>
            <a:lvl1pPr algn="r" rtl="0">
              <a:defRPr sz="800">
                <a:solidFill>
                  <a:schemeClr val="tx1"/>
                </a:solidFill>
              </a:defRPr>
            </a:lvl1pPr>
          </a:lstStyle>
          <a:p>
            <a:fld id="{320C135D-AFCA-44A9-B123-18670E1D9993}" type="datetime1">
              <a:rPr lang="en-US" smtClean="0"/>
              <a:t>2/11/2026</a:t>
            </a:fld>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147096" y="6343955"/>
            <a:ext cx="429207" cy="365125"/>
          </a:xfrm>
          <a:prstGeom prst="rect">
            <a:avLst/>
          </a:prstGeom>
        </p:spPr>
        <p:txBody>
          <a:bodyPr vert="horz" lIns="91440" tIns="45720" rIns="91440" bIns="45720" rtlCol="0" anchor="ctr"/>
          <a:lstStyle>
            <a:lvl1pPr algn="r" rtl="0">
              <a:defRPr sz="800">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3093195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hf hdr="0"/>
  <p:txStyles>
    <p:titleStyle>
      <a:lvl1pPr algn="l" defTabSz="914400" rtl="0" eaLnBrk="1" latinLnBrk="0" hangingPunct="1">
        <a:lnSpc>
          <a:spcPct val="80000"/>
        </a:lnSpc>
        <a:spcBef>
          <a:spcPct val="0"/>
        </a:spcBef>
        <a:buNone/>
        <a:defRPr sz="2800" b="1" kern="1200" cap="all" spc="0" baseline="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3888" userDrawn="1">
          <p15:clr>
            <a:srgbClr val="F26B43"/>
          </p15:clr>
        </p15:guide>
        <p15:guide id="24" pos="3840" userDrawn="1">
          <p15:clr>
            <a:srgbClr val="F26B43"/>
          </p15:clr>
        </p15:guide>
        <p15:guide id="25" pos="7296" userDrawn="1">
          <p15:clr>
            <a:srgbClr val="F26B43"/>
          </p15:clr>
        </p15:guide>
        <p15:guide id="26" pos="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0.xml"/><Relationship Id="rId1" Type="http://schemas.openxmlformats.org/officeDocument/2006/relationships/slideLayout" Target="../slideLayouts/slideLayout46.xml"/><Relationship Id="rId6" Type="http://schemas.openxmlformats.org/officeDocument/2006/relationships/image" Target="../media/image14.svg"/><Relationship Id="rId11" Type="http://schemas.openxmlformats.org/officeDocument/2006/relationships/image" Target="../media/image35.png"/><Relationship Id="rId5" Type="http://schemas.openxmlformats.org/officeDocument/2006/relationships/image" Target="../media/image13.png"/><Relationship Id="rId10" Type="http://schemas.openxmlformats.org/officeDocument/2006/relationships/image" Target="../media/image34.svg"/><Relationship Id="rId4" Type="http://schemas.openxmlformats.org/officeDocument/2006/relationships/image" Target="../media/image4.svg"/><Relationship Id="rId9" Type="http://schemas.openxmlformats.org/officeDocument/2006/relationships/image" Target="../media/image33.png"/><Relationship Id="rId14" Type="http://schemas.openxmlformats.org/officeDocument/2006/relationships/image" Target="../media/image38.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sv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6.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6.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4.svg"/><Relationship Id="rId9" Type="http://schemas.openxmlformats.org/officeDocument/2006/relationships/image" Target="../media/image17.png"/><Relationship Id="rId1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8DC365C-A3FE-46B4-8CAD-15462A05571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9" name="Content Placeholder 8" descr="A modern, professional office environment with diverse professionals engaged in networking and collaboration, digital devices visible, and a subtle overlay of abstract network connections to evoke LinkedIn’s digital networking theme. The composition should allow for a centered title overlay and convey a sense of opportunity and career growth. No visible or implied text, letters, or words should appear anywhere in the image">
            <a:extLst>
              <a:ext uri="{FF2B5EF4-FFF2-40B4-BE49-F238E27FC236}">
                <a16:creationId xmlns:a16="http://schemas.microsoft.com/office/drawing/2014/main" id="{03D36B09-C5B2-4440-9DFB-69C73BFD4E40}"/>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Date Placeholder 5">
            <a:extLst>
              <a:ext uri="{FF2B5EF4-FFF2-40B4-BE49-F238E27FC236}">
                <a16:creationId xmlns:a16="http://schemas.microsoft.com/office/drawing/2014/main" id="{72542E69-7636-FCE2-2181-6280001885A7}"/>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DF4C964D-78D8-9E76-2182-D2A9DD8255E8}"/>
              </a:ext>
            </a:extLst>
          </p:cNvPr>
          <p:cNvSpPr>
            <a:spLocks noGrp="1"/>
          </p:cNvSpPr>
          <p:nvPr>
            <p:ph type="sldNum" sz="quarter" idx="12"/>
          </p:nvPr>
        </p:nvSpPr>
        <p:spPr/>
        <p:txBody>
          <a:bodyPr/>
          <a:lstStyle/>
          <a:p>
            <a:fld id="{AEAA3239-9EA4-4A65-A281-97F994456D9F}" type="slidenum">
              <a:rPr lang="en-US" smtClean="0"/>
              <a:t>1</a:t>
            </a:fld>
            <a:endParaRPr lang="en-US"/>
          </a:p>
        </p:txBody>
      </p:sp>
      <p:sp>
        <p:nvSpPr>
          <p:cNvPr id="10" name="TextBox 9">
            <a:extLst>
              <a:ext uri="{FF2B5EF4-FFF2-40B4-BE49-F238E27FC236}">
                <a16:creationId xmlns:a16="http://schemas.microsoft.com/office/drawing/2014/main" id="{9A3E8D36-B954-48A9-9B52-6100BAD2D473}"/>
              </a:ext>
            </a:extLst>
          </p:cNvPr>
          <p:cNvSpPr txBox="1"/>
          <p:nvPr/>
        </p:nvSpPr>
        <p:spPr>
          <a:xfrm>
            <a:off x="466725" y="1030634"/>
            <a:ext cx="4667250" cy="1885950"/>
          </a:xfrm>
          <a:prstGeom prst="rect">
            <a:avLst/>
          </a:prstGeom>
          <a:noFill/>
        </p:spPr>
        <p:txBody>
          <a:bodyPr wrap="square" rtlCol="0">
            <a:normAutofit/>
          </a:bodyPr>
          <a:lstStyle/>
          <a:p>
            <a:pPr marL="0" algn="l">
              <a:buNone/>
            </a:pPr>
            <a:r>
              <a:rPr b="1" cap="all">
                <a:solidFill>
                  <a:srgbClr val="F952A3"/>
                </a:solidFill>
                <a:effectLst/>
                <a:latin typeface="Arial" panose="020B0604020202020204" pitchFamily="34" charset="0"/>
              </a:rPr>
              <a:t>LINKEDIN CAREER ADVANCEMENT</a:t>
            </a:r>
            <a:r>
              <a:rPr>
                <a:effectLst/>
              </a:rPr>
              <a:t> </a:t>
            </a:r>
            <a:endParaRPr lang="en-GB"/>
          </a:p>
        </p:txBody>
      </p:sp>
      <p:sp>
        <p:nvSpPr>
          <p:cNvPr id="11" name="TextBox 10">
            <a:extLst>
              <a:ext uri="{FF2B5EF4-FFF2-40B4-BE49-F238E27FC236}">
                <a16:creationId xmlns:a16="http://schemas.microsoft.com/office/drawing/2014/main" id="{F5631A97-BB8C-4D0D-BA06-0B4D6939FC36}"/>
              </a:ext>
            </a:extLst>
          </p:cNvPr>
          <p:cNvSpPr txBox="1"/>
          <p:nvPr/>
        </p:nvSpPr>
        <p:spPr>
          <a:xfrm>
            <a:off x="466725" y="5720804"/>
            <a:ext cx="4667250" cy="297060"/>
          </a:xfrm>
          <a:prstGeom prst="rect">
            <a:avLst/>
          </a:prstGeom>
          <a:noFill/>
        </p:spPr>
        <p:txBody>
          <a:bodyPr wrap="square" rtlCol="0">
            <a:normAutofit/>
          </a:bodyPr>
          <a:lstStyle/>
          <a:p>
            <a:pPr marL="0" algn="l">
              <a:buNone/>
            </a:pPr>
            <a:r>
              <a:rPr sz="1800" b="1">
                <a:solidFill>
                  <a:srgbClr val="0D0B2C"/>
                </a:solidFill>
                <a:effectLst/>
                <a:latin typeface="Arial" panose="020B0604020202020204" pitchFamily="34" charset="0"/>
              </a:rPr>
              <a:t>Strategies to secure your next role</a:t>
            </a:r>
            <a:r>
              <a:rPr>
                <a:effectLst/>
              </a:rPr>
              <a:t> </a:t>
            </a:r>
            <a:endParaRPr lang="en-GB"/>
          </a:p>
        </p:txBody>
      </p:sp>
    </p:spTree>
    <p:extLst>
      <p:ext uri="{BB962C8B-B14F-4D97-AF65-F5344CB8AC3E}">
        <p14:creationId xmlns:p14="http://schemas.microsoft.com/office/powerpoint/2010/main" val="1696011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33F043-902D-4846-B809-D1314DA81E6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9" name="Content Placeholder 8">
            <a:extLst>
              <a:ext uri="{FF2B5EF4-FFF2-40B4-BE49-F238E27FC236}">
                <a16:creationId xmlns:a16="http://schemas.microsoft.com/office/drawing/2014/main" id="{4DEEE0BD-2513-4D81-810C-43338C5C1409}"/>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781050" y="2272010"/>
            <a:ext cx="857250" cy="857250"/>
          </a:xfrm>
          <a:prstGeom prst="rect">
            <a:avLst/>
          </a:prstGeom>
        </p:spPr>
      </p:pic>
      <p:sp>
        <p:nvSpPr>
          <p:cNvPr id="6" name="Date Placeholder 5">
            <a:extLst>
              <a:ext uri="{FF2B5EF4-FFF2-40B4-BE49-F238E27FC236}">
                <a16:creationId xmlns:a16="http://schemas.microsoft.com/office/drawing/2014/main" id="{44F6C288-368A-751C-5010-88D05CD9E84B}"/>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787E3642-AC6A-E85B-D094-90CFDD7A3D02}"/>
              </a:ext>
            </a:extLst>
          </p:cNvPr>
          <p:cNvSpPr>
            <a:spLocks noGrp="1"/>
          </p:cNvSpPr>
          <p:nvPr>
            <p:ph type="sldNum" sz="quarter" idx="12"/>
          </p:nvPr>
        </p:nvSpPr>
        <p:spPr/>
        <p:txBody>
          <a:bodyPr/>
          <a:lstStyle/>
          <a:p>
            <a:fld id="{AEAA3239-9EA4-4A65-A281-97F994456D9F}" type="slidenum">
              <a:rPr lang="en-US" smtClean="0"/>
              <a:t>10</a:t>
            </a:fld>
            <a:endParaRPr lang="en-US"/>
          </a:p>
        </p:txBody>
      </p:sp>
      <p:pic>
        <p:nvPicPr>
          <p:cNvPr id="10" name="Graphic 9" descr="A vector illustration icon of a person with a telescope, symbolizing following industry leaders, on a transparent background">
            <a:extLst>
              <a:ext uri="{FF2B5EF4-FFF2-40B4-BE49-F238E27FC236}">
                <a16:creationId xmlns:a16="http://schemas.microsoft.com/office/drawing/2014/main" id="{59BD3AB3-67C2-4248-ADCA-81FC8AFBA1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825" y="2376785"/>
            <a:ext cx="647700" cy="647700"/>
          </a:xfrm>
          <a:prstGeom prst="rect">
            <a:avLst/>
          </a:prstGeom>
        </p:spPr>
      </p:pic>
      <p:pic>
        <p:nvPicPr>
          <p:cNvPr id="11" name="Graphic 10">
            <a:extLst>
              <a:ext uri="{FF2B5EF4-FFF2-40B4-BE49-F238E27FC236}">
                <a16:creationId xmlns:a16="http://schemas.microsoft.com/office/drawing/2014/main" id="{4F6FDF42-90C7-4242-AFDB-80E265625F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272010"/>
            <a:ext cx="857250" cy="857250"/>
          </a:xfrm>
          <a:prstGeom prst="rect">
            <a:avLst/>
          </a:prstGeom>
        </p:spPr>
      </p:pic>
      <p:pic>
        <p:nvPicPr>
          <p:cNvPr id="12" name="Graphic 11" descr="A vector illustration icon of interconnected people in a circle, representing LinkedIn groups and networking, on a transparent background">
            <a:extLst>
              <a:ext uri="{FF2B5EF4-FFF2-40B4-BE49-F238E27FC236}">
                <a16:creationId xmlns:a16="http://schemas.microsoft.com/office/drawing/2014/main" id="{571A2D67-8991-458F-A4AA-83C1F9E6FE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376785"/>
            <a:ext cx="647700" cy="647700"/>
          </a:xfrm>
          <a:prstGeom prst="rect">
            <a:avLst/>
          </a:prstGeom>
        </p:spPr>
      </p:pic>
      <p:pic>
        <p:nvPicPr>
          <p:cNvPr id="13" name="Graphic 12">
            <a:extLst>
              <a:ext uri="{FF2B5EF4-FFF2-40B4-BE49-F238E27FC236}">
                <a16:creationId xmlns:a16="http://schemas.microsoft.com/office/drawing/2014/main" id="{E5C33068-3C40-4193-AA53-557CDEA4B3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050" y="4707880"/>
            <a:ext cx="857250" cy="857250"/>
          </a:xfrm>
          <a:prstGeom prst="rect">
            <a:avLst/>
          </a:prstGeom>
        </p:spPr>
      </p:pic>
      <p:pic>
        <p:nvPicPr>
          <p:cNvPr id="14" name="Graphic 13" descr="A vector illustration icon of a rising arrow and briefcase, symbolizing career advancement opportunities, on a transparent background">
            <a:extLst>
              <a:ext uri="{FF2B5EF4-FFF2-40B4-BE49-F238E27FC236}">
                <a16:creationId xmlns:a16="http://schemas.microsoft.com/office/drawing/2014/main" id="{A7DBE1FC-31C3-4F15-ACD8-DC883C2092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825" y="4812655"/>
            <a:ext cx="647700" cy="647700"/>
          </a:xfrm>
          <a:prstGeom prst="rect">
            <a:avLst/>
          </a:prstGeom>
        </p:spPr>
      </p:pic>
      <p:pic>
        <p:nvPicPr>
          <p:cNvPr id="15" name="Graphic 14">
            <a:extLst>
              <a:ext uri="{FF2B5EF4-FFF2-40B4-BE49-F238E27FC236}">
                <a16:creationId xmlns:a16="http://schemas.microsoft.com/office/drawing/2014/main" id="{43960731-6B11-4F79-998B-968328B4F7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07880"/>
            <a:ext cx="857250" cy="857250"/>
          </a:xfrm>
          <a:prstGeom prst="rect">
            <a:avLst/>
          </a:prstGeom>
        </p:spPr>
      </p:pic>
      <p:pic>
        <p:nvPicPr>
          <p:cNvPr id="16" name="Graphic 15" descr="A vector illustration icon of a caution sign or exclamation mark, representing potential limitations, on a transparent background">
            <a:extLst>
              <a:ext uri="{FF2B5EF4-FFF2-40B4-BE49-F238E27FC236}">
                <a16:creationId xmlns:a16="http://schemas.microsoft.com/office/drawing/2014/main" id="{586D391C-0135-49CF-BF4E-6DE679E033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12655"/>
            <a:ext cx="647700" cy="647700"/>
          </a:xfrm>
          <a:prstGeom prst="rect">
            <a:avLst/>
          </a:prstGeom>
        </p:spPr>
      </p:pic>
      <p:sp>
        <p:nvSpPr>
          <p:cNvPr id="17" name="TextBox 16">
            <a:extLst>
              <a:ext uri="{FF2B5EF4-FFF2-40B4-BE49-F238E27FC236}">
                <a16:creationId xmlns:a16="http://schemas.microsoft.com/office/drawing/2014/main" id="{3FAB7BB0-0B0A-4531-BA8A-81D9599FB5D0}"/>
              </a:ext>
            </a:extLst>
          </p:cNvPr>
          <p:cNvSpPr txBox="1"/>
          <p:nvPr/>
        </p:nvSpPr>
        <p:spPr>
          <a:xfrm>
            <a:off x="619125" y="1038225"/>
            <a:ext cx="10972800" cy="502890"/>
          </a:xfrm>
          <a:prstGeom prst="rect">
            <a:avLst/>
          </a:prstGeom>
          <a:noFill/>
        </p:spPr>
        <p:txBody>
          <a:bodyPr wrap="square" rtlCol="0">
            <a:normAutofit/>
          </a:bodyPr>
          <a:lstStyle/>
          <a:p>
            <a:pPr marL="0" algn="l">
              <a:buNone/>
            </a:pPr>
            <a:r>
              <a:rPr sz="3600" b="1">
                <a:solidFill>
                  <a:srgbClr val="F952A3"/>
                </a:solidFill>
                <a:effectLst/>
                <a:latin typeface="Arial" panose="020B0604020202020204" pitchFamily="34" charset="0"/>
              </a:rPr>
              <a:t>FOLLOW AND JOIN GROUPS</a:t>
            </a:r>
            <a:r>
              <a:rPr>
                <a:effectLst/>
              </a:rPr>
              <a:t> </a:t>
            </a:r>
            <a:endParaRPr lang="en-GB"/>
          </a:p>
        </p:txBody>
      </p:sp>
      <p:sp>
        <p:nvSpPr>
          <p:cNvPr id="18" name="TextBox 17">
            <a:extLst>
              <a:ext uri="{FF2B5EF4-FFF2-40B4-BE49-F238E27FC236}">
                <a16:creationId xmlns:a16="http://schemas.microsoft.com/office/drawing/2014/main" id="{648EBF66-8D0F-4A80-B92A-F70F911D0791}"/>
              </a:ext>
            </a:extLst>
          </p:cNvPr>
          <p:cNvSpPr txBox="1"/>
          <p:nvPr/>
        </p:nvSpPr>
        <p:spPr>
          <a:xfrm>
            <a:off x="1866900" y="2357735"/>
            <a:ext cx="3810000" cy="1039713"/>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Following Industry Leaders</a:t>
            </a:r>
            <a:r>
              <a:rPr>
                <a:effectLst/>
              </a:rPr>
              <a:t> </a:t>
            </a:r>
          </a:p>
          <a:p>
            <a:pPr marL="0" algn="l">
              <a:spcBef>
                <a:spcPts val="900"/>
              </a:spcBef>
              <a:buNone/>
            </a:pPr>
            <a:r>
              <a:rPr sz="1350" b="0">
                <a:solidFill>
                  <a:srgbClr val="0D0B2C"/>
                </a:solidFill>
                <a:effectLst/>
                <a:latin typeface="Arial" panose="020B0604020202020204" pitchFamily="34" charset="0"/>
              </a:rPr>
              <a:t>Gain real-time insights and inspiration from top professionals. Stay updated on emerging trends and best practices.</a:t>
            </a:r>
            <a:r>
              <a:rPr>
                <a:effectLst/>
              </a:rPr>
              <a:t> </a:t>
            </a:r>
            <a:endParaRPr lang="en-GB"/>
          </a:p>
        </p:txBody>
      </p:sp>
      <p:sp>
        <p:nvSpPr>
          <p:cNvPr id="19" name="TextBox 18">
            <a:extLst>
              <a:ext uri="{FF2B5EF4-FFF2-40B4-BE49-F238E27FC236}">
                <a16:creationId xmlns:a16="http://schemas.microsoft.com/office/drawing/2014/main" id="{0F818C8D-B682-46E0-A3D6-48307A09470A}"/>
              </a:ext>
            </a:extLst>
          </p:cNvPr>
          <p:cNvSpPr txBox="1"/>
          <p:nvPr/>
        </p:nvSpPr>
        <p:spPr>
          <a:xfrm>
            <a:off x="7458075" y="2357735"/>
            <a:ext cx="3810000" cy="1039713"/>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Joining LinkedIn Groups</a:t>
            </a:r>
            <a:r>
              <a:rPr>
                <a:effectLst/>
              </a:rPr>
              <a:t> </a:t>
            </a:r>
          </a:p>
          <a:p>
            <a:pPr marL="0" algn="l">
              <a:spcBef>
                <a:spcPts val="900"/>
              </a:spcBef>
              <a:buNone/>
            </a:pPr>
            <a:r>
              <a:rPr sz="1350" b="0">
                <a:solidFill>
                  <a:srgbClr val="0D0B2C"/>
                </a:solidFill>
                <a:effectLst/>
                <a:latin typeface="Arial" panose="020B0604020202020204" pitchFamily="34" charset="0"/>
              </a:rPr>
              <a:t>Connect with niche communities and decision-makers. Enhance visibility and networking opportunities within your sector.</a:t>
            </a:r>
            <a:r>
              <a:rPr>
                <a:effectLst/>
              </a:rPr>
              <a:t> </a:t>
            </a:r>
            <a:endParaRPr lang="en-GB"/>
          </a:p>
        </p:txBody>
      </p:sp>
      <p:sp>
        <p:nvSpPr>
          <p:cNvPr id="20" name="TextBox 19">
            <a:extLst>
              <a:ext uri="{FF2B5EF4-FFF2-40B4-BE49-F238E27FC236}">
                <a16:creationId xmlns:a16="http://schemas.microsoft.com/office/drawing/2014/main" id="{D81CDEDD-23FF-47FA-A11C-538AE03AFF48}"/>
              </a:ext>
            </a:extLst>
          </p:cNvPr>
          <p:cNvSpPr txBox="1"/>
          <p:nvPr/>
        </p:nvSpPr>
        <p:spPr>
          <a:xfrm>
            <a:off x="1866900" y="4793605"/>
            <a:ext cx="3810000" cy="1039713"/>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Opportunities</a:t>
            </a:r>
            <a:r>
              <a:rPr>
                <a:effectLst/>
              </a:rPr>
              <a:t> </a:t>
            </a:r>
          </a:p>
          <a:p>
            <a:pPr marL="0" algn="l">
              <a:spcBef>
                <a:spcPts val="900"/>
              </a:spcBef>
              <a:buNone/>
            </a:pPr>
            <a:r>
              <a:rPr sz="1350" b="0">
                <a:solidFill>
                  <a:srgbClr val="0D0B2C"/>
                </a:solidFill>
                <a:effectLst/>
                <a:latin typeface="Arial" panose="020B0604020202020204" pitchFamily="34" charset="0"/>
              </a:rPr>
              <a:t>Broaden your professional network, access exclusive content, and increase chances for job discovery.</a:t>
            </a:r>
            <a:r>
              <a:rPr>
                <a:effectLst/>
              </a:rPr>
              <a:t> </a:t>
            </a:r>
            <a:endParaRPr lang="en-GB"/>
          </a:p>
        </p:txBody>
      </p:sp>
      <p:sp>
        <p:nvSpPr>
          <p:cNvPr id="21" name="TextBox 20">
            <a:extLst>
              <a:ext uri="{FF2B5EF4-FFF2-40B4-BE49-F238E27FC236}">
                <a16:creationId xmlns:a16="http://schemas.microsoft.com/office/drawing/2014/main" id="{9A687FC3-0984-400F-955C-31CAEEC56CC5}"/>
              </a:ext>
            </a:extLst>
          </p:cNvPr>
          <p:cNvSpPr txBox="1"/>
          <p:nvPr/>
        </p:nvSpPr>
        <p:spPr>
          <a:xfrm>
            <a:off x="7458075" y="4793605"/>
            <a:ext cx="3810000" cy="1039713"/>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Potential Limitations</a:t>
            </a:r>
            <a:r>
              <a:rPr>
                <a:effectLst/>
              </a:rPr>
              <a:t> </a:t>
            </a:r>
          </a:p>
          <a:p>
            <a:pPr marL="0" algn="l">
              <a:spcBef>
                <a:spcPts val="900"/>
              </a:spcBef>
              <a:buNone/>
            </a:pPr>
            <a:r>
              <a:rPr sz="1350" b="0">
                <a:solidFill>
                  <a:srgbClr val="0D0B2C"/>
                </a:solidFill>
                <a:effectLst/>
                <a:latin typeface="Arial" panose="020B0604020202020204" pitchFamily="34" charset="0"/>
              </a:rPr>
              <a:t>Risk of information overload or passive engagement. Groups may vary in activity and relevance.</a:t>
            </a:r>
            <a:r>
              <a:rPr>
                <a:effectLst/>
              </a:rPr>
              <a:t> </a:t>
            </a:r>
            <a:endParaRPr lang="en-GB"/>
          </a:p>
        </p:txBody>
      </p:sp>
    </p:spTree>
    <p:extLst>
      <p:ext uri="{BB962C8B-B14F-4D97-AF65-F5344CB8AC3E}">
        <p14:creationId xmlns:p14="http://schemas.microsoft.com/office/powerpoint/2010/main" val="1637618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C54A2A6-2DF7-4018-9240-9BB0C3B1BAA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A93D88CB-D414-5A9E-462D-C478CF5E382D}"/>
              </a:ext>
            </a:extLst>
          </p:cNvPr>
          <p:cNvSpPr>
            <a:spLocks noGrp="1"/>
          </p:cNvSpPr>
          <p:nvPr>
            <p:ph sz="quarter" idx="16"/>
          </p:nvPr>
        </p:nvSpPr>
        <p:spPr>
          <a:xfrm>
            <a:off x="695325" y="6096000"/>
            <a:ext cx="11487150" cy="400050"/>
          </a:xfrm>
        </p:spPr>
        <p:txBody>
          <a:bodyPr/>
          <a:lstStyle/>
          <a:p>
            <a:pPr marL="0" marR="0" indent="0" algn="l" fontAlgn="b">
              <a:buNone/>
            </a:pPr>
            <a:r>
              <a:rPr sz="2775" b="1">
                <a:solidFill>
                  <a:srgbClr val="F5EFE5"/>
                </a:solidFill>
                <a:effectLst/>
                <a:latin typeface="Arial" panose="020B0604020202020204" pitchFamily="34" charset="0"/>
              </a:rPr>
              <a:t>ENHANCE YOUR LINKEDIN PROFILE</a:t>
            </a:r>
            <a:r>
              <a:rPr>
                <a:effectLst/>
              </a:rPr>
              <a:t> </a:t>
            </a:r>
            <a:endParaRPr lang="en-GB"/>
          </a:p>
        </p:txBody>
      </p:sp>
      <p:sp>
        <p:nvSpPr>
          <p:cNvPr id="6" name="Date Placeholder 5">
            <a:extLst>
              <a:ext uri="{FF2B5EF4-FFF2-40B4-BE49-F238E27FC236}">
                <a16:creationId xmlns:a16="http://schemas.microsoft.com/office/drawing/2014/main" id="{C43259CF-2132-7AAC-693F-0796B3EC52CC}"/>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4EEEDE98-F66B-BC45-C568-562E598ED14C}"/>
              </a:ext>
            </a:extLst>
          </p:cNvPr>
          <p:cNvSpPr>
            <a:spLocks noGrp="1"/>
          </p:cNvSpPr>
          <p:nvPr>
            <p:ph type="sldNum" sz="quarter" idx="12"/>
          </p:nvPr>
        </p:nvSpPr>
        <p:spPr/>
        <p:txBody>
          <a:bodyPr/>
          <a:lstStyle/>
          <a:p>
            <a:fld id="{AEAA3239-9EA4-4A65-A281-97F994456D9F}" type="slidenum">
              <a:rPr lang="en-US" smtClean="0"/>
              <a:t>11</a:t>
            </a:fld>
            <a:endParaRPr lang="en-US"/>
          </a:p>
        </p:txBody>
      </p:sp>
    </p:spTree>
    <p:extLst>
      <p:ext uri="{BB962C8B-B14F-4D97-AF65-F5344CB8AC3E}">
        <p14:creationId xmlns:p14="http://schemas.microsoft.com/office/powerpoint/2010/main" val="3272112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7B58603-B7A5-43DF-B84F-D2EA2996E8C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83D1C0B1-37D8-20AD-4C59-A21A672A547C}"/>
              </a:ext>
            </a:extLst>
          </p:cNvPr>
          <p:cNvSpPr>
            <a:spLocks noGrp="1"/>
          </p:cNvSpPr>
          <p:nvPr>
            <p:ph sz="quarter" idx="16"/>
          </p:nvPr>
        </p:nvSpPr>
        <p:spPr>
          <a:xfrm>
            <a:off x="1333500" y="2095500"/>
            <a:ext cx="9525000" cy="1905000"/>
          </a:xfrm>
        </p:spPr>
        <p:txBody>
          <a:bodyPr/>
          <a:lstStyle/>
          <a:p>
            <a:pPr marL="0" indent="0" algn="ctr">
              <a:buNone/>
            </a:pPr>
            <a:r>
              <a:rPr sz="15000" b="1">
                <a:solidFill>
                  <a:srgbClr val="F952A3"/>
                </a:solidFill>
                <a:effectLst/>
                <a:latin typeface="Arial" panose="020B0604020202020204" pitchFamily="34" charset="0"/>
              </a:rPr>
              <a:t>31%</a:t>
            </a:r>
            <a:r>
              <a:rPr>
                <a:effectLst/>
              </a:rPr>
              <a:t> </a:t>
            </a:r>
            <a:endParaRPr lang="en-GB"/>
          </a:p>
        </p:txBody>
      </p:sp>
      <p:sp>
        <p:nvSpPr>
          <p:cNvPr id="6" name="Date Placeholder 5">
            <a:extLst>
              <a:ext uri="{FF2B5EF4-FFF2-40B4-BE49-F238E27FC236}">
                <a16:creationId xmlns:a16="http://schemas.microsoft.com/office/drawing/2014/main" id="{C6DB3900-C0AF-41B5-AEF1-5E489048D807}"/>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6DD016F3-CDBA-2CEE-7488-E26EDFF9B8AD}"/>
              </a:ext>
            </a:extLst>
          </p:cNvPr>
          <p:cNvSpPr>
            <a:spLocks noGrp="1"/>
          </p:cNvSpPr>
          <p:nvPr>
            <p:ph type="sldNum" sz="quarter" idx="12"/>
          </p:nvPr>
        </p:nvSpPr>
        <p:spPr/>
        <p:txBody>
          <a:bodyPr/>
          <a:lstStyle/>
          <a:p>
            <a:fld id="{AEAA3239-9EA4-4A65-A281-97F994456D9F}" type="slidenum">
              <a:rPr lang="en-US" smtClean="0"/>
              <a:t>12</a:t>
            </a:fld>
            <a:endParaRPr lang="en-US"/>
          </a:p>
        </p:txBody>
      </p:sp>
      <p:sp>
        <p:nvSpPr>
          <p:cNvPr id="9" name="TextBox 8">
            <a:extLst>
              <a:ext uri="{FF2B5EF4-FFF2-40B4-BE49-F238E27FC236}">
                <a16:creationId xmlns:a16="http://schemas.microsoft.com/office/drawing/2014/main" id="{EFFF82D7-089F-4635-BD8D-1BAA3A65F9D2}"/>
              </a:ext>
            </a:extLst>
          </p:cNvPr>
          <p:cNvSpPr txBox="1"/>
          <p:nvPr/>
        </p:nvSpPr>
        <p:spPr>
          <a:xfrm>
            <a:off x="1333500" y="4572000"/>
            <a:ext cx="9525000" cy="297060"/>
          </a:xfrm>
          <a:prstGeom prst="rect">
            <a:avLst/>
          </a:prstGeom>
          <a:noFill/>
        </p:spPr>
        <p:txBody>
          <a:bodyPr wrap="square" rtlCol="0">
            <a:normAutofit/>
          </a:bodyPr>
          <a:lstStyle/>
          <a:p>
            <a:pPr marL="0" algn="ctr">
              <a:buNone/>
            </a:pPr>
            <a:r>
              <a:rPr sz="1800" b="0">
                <a:solidFill>
                  <a:srgbClr val="F5EFE5"/>
                </a:solidFill>
                <a:effectLst/>
                <a:latin typeface="Arial" panose="020B0604020202020204" pitchFamily="34" charset="0"/>
              </a:rPr>
              <a:t>increase in profile views with optimized headline and summary</a:t>
            </a:r>
            <a:r>
              <a:rPr>
                <a:effectLst/>
              </a:rPr>
              <a:t> </a:t>
            </a:r>
            <a:endParaRPr lang="en-GB"/>
          </a:p>
        </p:txBody>
      </p:sp>
    </p:spTree>
    <p:extLst>
      <p:ext uri="{BB962C8B-B14F-4D97-AF65-F5344CB8AC3E}">
        <p14:creationId xmlns:p14="http://schemas.microsoft.com/office/powerpoint/2010/main" val="2787438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38A9901-462E-45A5-8DCB-EF99254680C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9" name="Content Placeholder 8" descr="A professional workspace scene showing a laptop screen displaying a digital resume with highlighted achievement metrics (e.g., percentage improvements, monetary impacts) and a sidebar of skill endorsements. The setting should include subtle elements like certificates, graphs, and a modern office background to convey credibility and growth. No visible or implied text, letters, or words should appear anywhere in the image. The composition should visually emphasize measurable achievements and skill endorsements">
            <a:extLst>
              <a:ext uri="{FF2B5EF4-FFF2-40B4-BE49-F238E27FC236}">
                <a16:creationId xmlns:a16="http://schemas.microsoft.com/office/drawing/2014/main" id="{47A04A4D-F790-4687-87D9-E6187A2F3024}"/>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Date Placeholder 5">
            <a:extLst>
              <a:ext uri="{FF2B5EF4-FFF2-40B4-BE49-F238E27FC236}">
                <a16:creationId xmlns:a16="http://schemas.microsoft.com/office/drawing/2014/main" id="{3327553A-B293-4391-C7FC-44B7B6BB7D98}"/>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CB3B4143-1DC3-CEA7-CEEC-B26ABA726F7F}"/>
              </a:ext>
            </a:extLst>
          </p:cNvPr>
          <p:cNvSpPr>
            <a:spLocks noGrp="1"/>
          </p:cNvSpPr>
          <p:nvPr>
            <p:ph type="sldNum" sz="quarter" idx="12"/>
          </p:nvPr>
        </p:nvSpPr>
        <p:spPr/>
        <p:txBody>
          <a:bodyPr/>
          <a:lstStyle/>
          <a:p>
            <a:fld id="{AEAA3239-9EA4-4A65-A281-97F994456D9F}" type="slidenum">
              <a:rPr lang="en-US" smtClean="0"/>
              <a:t>13</a:t>
            </a:fld>
            <a:endParaRPr lang="en-US"/>
          </a:p>
        </p:txBody>
      </p:sp>
      <p:sp>
        <p:nvSpPr>
          <p:cNvPr id="10" name="TextBox 9">
            <a:extLst>
              <a:ext uri="{FF2B5EF4-FFF2-40B4-BE49-F238E27FC236}">
                <a16:creationId xmlns:a16="http://schemas.microsoft.com/office/drawing/2014/main" id="{B8A4F49E-88E1-433C-B381-9D7F29A46F58}"/>
              </a:ext>
            </a:extLst>
          </p:cNvPr>
          <p:cNvSpPr txBox="1"/>
          <p:nvPr/>
        </p:nvSpPr>
        <p:spPr>
          <a:xfrm>
            <a:off x="7200900" y="581025"/>
            <a:ext cx="4391025" cy="670321"/>
          </a:xfrm>
          <a:prstGeom prst="rect">
            <a:avLst/>
          </a:prstGeom>
          <a:noFill/>
        </p:spPr>
        <p:txBody>
          <a:bodyPr wrap="square" rtlCol="0">
            <a:normAutofit/>
          </a:bodyPr>
          <a:lstStyle/>
          <a:p>
            <a:pPr marL="0" algn="l">
              <a:buNone/>
            </a:pPr>
            <a:r>
              <a:rPr b="1">
                <a:solidFill>
                  <a:srgbClr val="F952A3"/>
                </a:solidFill>
                <a:effectLst/>
                <a:latin typeface="Arial" panose="020B0604020202020204" pitchFamily="34" charset="0"/>
              </a:rPr>
              <a:t>KEY ACHIEVEMENTS &amp; SKILLS</a:t>
            </a:r>
            <a:r>
              <a:rPr>
                <a:effectLst/>
              </a:rPr>
              <a:t> </a:t>
            </a:r>
            <a:endParaRPr lang="en-GB"/>
          </a:p>
        </p:txBody>
      </p:sp>
      <p:sp>
        <p:nvSpPr>
          <p:cNvPr id="11" name="TextBox 10">
            <a:extLst>
              <a:ext uri="{FF2B5EF4-FFF2-40B4-BE49-F238E27FC236}">
                <a16:creationId xmlns:a16="http://schemas.microsoft.com/office/drawing/2014/main" id="{5830A440-CC61-4E62-978D-C37B30DA2807}"/>
              </a:ext>
            </a:extLst>
          </p:cNvPr>
          <p:cNvSpPr txBox="1"/>
          <p:nvPr/>
        </p:nvSpPr>
        <p:spPr>
          <a:xfrm>
            <a:off x="7200900" y="1594246"/>
            <a:ext cx="4391025" cy="205680"/>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Endorsed skills boost interest</a:t>
            </a:r>
            <a:r>
              <a:rPr>
                <a:effectLst/>
              </a:rPr>
              <a:t> </a:t>
            </a:r>
            <a:endParaRPr lang="en-GB"/>
          </a:p>
        </p:txBody>
      </p:sp>
      <p:sp>
        <p:nvSpPr>
          <p:cNvPr id="12" name="TextBox 11">
            <a:extLst>
              <a:ext uri="{FF2B5EF4-FFF2-40B4-BE49-F238E27FC236}">
                <a16:creationId xmlns:a16="http://schemas.microsoft.com/office/drawing/2014/main" id="{B0806BFF-F6E8-4028-849C-D4F7294DF288}"/>
              </a:ext>
            </a:extLst>
          </p:cNvPr>
          <p:cNvSpPr txBox="1"/>
          <p:nvPr/>
        </p:nvSpPr>
        <p:spPr>
          <a:xfrm>
            <a:off x="7200900" y="1895177"/>
            <a:ext cx="4391025" cy="445591"/>
          </a:xfrm>
          <a:prstGeom prst="rect">
            <a:avLst/>
          </a:prstGeom>
          <a:noFill/>
        </p:spPr>
        <p:txBody>
          <a:bodyPr wrap="square" rtlCol="0">
            <a:normAutofit/>
          </a:bodyPr>
          <a:lstStyle/>
          <a:p>
            <a:pPr marL="0" marR="0" algn="l">
              <a:spcBef>
                <a:spcPts val="750"/>
              </a:spcBef>
              <a:buNone/>
            </a:pPr>
            <a:r>
              <a:rPr sz="1350" b="0">
                <a:solidFill>
                  <a:srgbClr val="0D0B2C"/>
                </a:solidFill>
                <a:effectLst/>
                <a:latin typeface="Arial" panose="020B0604020202020204" pitchFamily="34" charset="0"/>
              </a:rPr>
              <a:t>Profiles with endorsed skills see higher attention, with interview chances up </a:t>
            </a:r>
            <a:r>
              <a:rPr sz="1350" b="1">
                <a:solidFill>
                  <a:srgbClr val="F952A3"/>
                </a:solidFill>
                <a:effectLst/>
                <a:latin typeface="Arial" panose="020B0604020202020204" pitchFamily="34" charset="0"/>
              </a:rPr>
              <a:t>19%</a:t>
            </a:r>
            <a:r>
              <a:rPr sz="1350" b="0">
                <a:solidFill>
                  <a:srgbClr val="0D0B2C"/>
                </a:solidFill>
                <a:effectLst/>
                <a:latin typeface="Arial" panose="020B0604020202020204" pitchFamily="34" charset="0"/>
              </a:rPr>
              <a:t>.</a:t>
            </a:r>
            <a:r>
              <a:rPr>
                <a:effectLst/>
              </a:rPr>
              <a:t> </a:t>
            </a:r>
            <a:endParaRPr lang="en-GB"/>
          </a:p>
        </p:txBody>
      </p:sp>
      <p:sp>
        <p:nvSpPr>
          <p:cNvPr id="13" name="TextBox 12">
            <a:extLst>
              <a:ext uri="{FF2B5EF4-FFF2-40B4-BE49-F238E27FC236}">
                <a16:creationId xmlns:a16="http://schemas.microsoft.com/office/drawing/2014/main" id="{434D5E66-4552-4575-BE2D-05A06727FA03}"/>
              </a:ext>
            </a:extLst>
          </p:cNvPr>
          <p:cNvSpPr txBox="1"/>
          <p:nvPr/>
        </p:nvSpPr>
        <p:spPr>
          <a:xfrm>
            <a:off x="7200900" y="2474118"/>
            <a:ext cx="4391025" cy="205680"/>
          </a:xfrm>
          <a:prstGeom prst="rect">
            <a:avLst/>
          </a:prstGeom>
          <a:noFill/>
        </p:spPr>
        <p:txBody>
          <a:bodyPr wrap="square" rtlCol="0">
            <a:normAutofit/>
          </a:bodyPr>
          <a:lstStyle/>
          <a:p>
            <a:pPr marL="0" algn="l">
              <a:spcBef>
                <a:spcPts val="1050"/>
              </a:spcBef>
              <a:buNone/>
            </a:pPr>
            <a:r>
              <a:rPr sz="1350" b="1">
                <a:solidFill>
                  <a:srgbClr val="0D0B2C"/>
                </a:solidFill>
                <a:effectLst/>
                <a:latin typeface="Arial" panose="020B0604020202020204" pitchFamily="34" charset="0"/>
              </a:rPr>
              <a:t>Quantify your impact</a:t>
            </a:r>
            <a:r>
              <a:rPr>
                <a:effectLst/>
              </a:rPr>
              <a:t> </a:t>
            </a:r>
            <a:endParaRPr lang="en-GB"/>
          </a:p>
        </p:txBody>
      </p:sp>
      <p:sp>
        <p:nvSpPr>
          <p:cNvPr id="14" name="TextBox 13">
            <a:extLst>
              <a:ext uri="{FF2B5EF4-FFF2-40B4-BE49-F238E27FC236}">
                <a16:creationId xmlns:a16="http://schemas.microsoft.com/office/drawing/2014/main" id="{04AD138E-D0DA-4C27-AD98-E0A98242796B}"/>
              </a:ext>
            </a:extLst>
          </p:cNvPr>
          <p:cNvSpPr txBox="1"/>
          <p:nvPr/>
        </p:nvSpPr>
        <p:spPr>
          <a:xfrm>
            <a:off x="7200900" y="2775049"/>
            <a:ext cx="4391025" cy="445591"/>
          </a:xfrm>
          <a:prstGeom prst="rect">
            <a:avLst/>
          </a:prstGeom>
          <a:noFill/>
        </p:spPr>
        <p:txBody>
          <a:bodyPr wrap="square" rtlCol="0">
            <a:normAutofit/>
          </a:bodyPr>
          <a:lstStyle/>
          <a:p>
            <a:pPr marL="0" marR="0" algn="l">
              <a:spcBef>
                <a:spcPts val="750"/>
              </a:spcBef>
              <a:buNone/>
            </a:pPr>
            <a:r>
              <a:rPr sz="1350" b="0">
                <a:solidFill>
                  <a:srgbClr val="0D0B2C"/>
                </a:solidFill>
                <a:effectLst/>
                <a:latin typeface="Arial" panose="020B0604020202020204" pitchFamily="34" charset="0"/>
              </a:rPr>
              <a:t>Show measurable results (percent gains, cost savings) to add credibility and clarity.</a:t>
            </a:r>
            <a:r>
              <a:rPr>
                <a:effectLst/>
              </a:rPr>
              <a:t> </a:t>
            </a:r>
            <a:endParaRPr lang="en-GB"/>
          </a:p>
        </p:txBody>
      </p:sp>
      <p:sp>
        <p:nvSpPr>
          <p:cNvPr id="15" name="TextBox 14">
            <a:extLst>
              <a:ext uri="{FF2B5EF4-FFF2-40B4-BE49-F238E27FC236}">
                <a16:creationId xmlns:a16="http://schemas.microsoft.com/office/drawing/2014/main" id="{078B155C-1B72-45D5-A0A0-7ED6B06895BD}"/>
              </a:ext>
            </a:extLst>
          </p:cNvPr>
          <p:cNvSpPr txBox="1"/>
          <p:nvPr/>
        </p:nvSpPr>
        <p:spPr>
          <a:xfrm>
            <a:off x="7200900" y="3353990"/>
            <a:ext cx="4391025" cy="205680"/>
          </a:xfrm>
          <a:prstGeom prst="rect">
            <a:avLst/>
          </a:prstGeom>
          <a:noFill/>
        </p:spPr>
        <p:txBody>
          <a:bodyPr wrap="square" rtlCol="0">
            <a:normAutofit/>
          </a:bodyPr>
          <a:lstStyle/>
          <a:p>
            <a:pPr marL="0" algn="l">
              <a:spcBef>
                <a:spcPts val="1050"/>
              </a:spcBef>
              <a:buNone/>
            </a:pPr>
            <a:r>
              <a:rPr sz="1350" b="1">
                <a:solidFill>
                  <a:srgbClr val="0D0B2C"/>
                </a:solidFill>
                <a:effectLst/>
                <a:latin typeface="Arial" panose="020B0604020202020204" pitchFamily="34" charset="0"/>
              </a:rPr>
              <a:t>Keep skills current</a:t>
            </a:r>
            <a:r>
              <a:rPr>
                <a:effectLst/>
              </a:rPr>
              <a:t> </a:t>
            </a:r>
            <a:endParaRPr lang="en-GB"/>
          </a:p>
        </p:txBody>
      </p:sp>
      <p:sp>
        <p:nvSpPr>
          <p:cNvPr id="16" name="TextBox 15">
            <a:extLst>
              <a:ext uri="{FF2B5EF4-FFF2-40B4-BE49-F238E27FC236}">
                <a16:creationId xmlns:a16="http://schemas.microsoft.com/office/drawing/2014/main" id="{42B839AD-976A-463A-B46B-99D562E5B2E2}"/>
              </a:ext>
            </a:extLst>
          </p:cNvPr>
          <p:cNvSpPr txBox="1"/>
          <p:nvPr/>
        </p:nvSpPr>
        <p:spPr>
          <a:xfrm>
            <a:off x="7200900" y="3654921"/>
            <a:ext cx="4391025" cy="445591"/>
          </a:xfrm>
          <a:prstGeom prst="rect">
            <a:avLst/>
          </a:prstGeom>
          <a:noFill/>
        </p:spPr>
        <p:txBody>
          <a:bodyPr wrap="square" rtlCol="0">
            <a:normAutofit/>
          </a:bodyPr>
          <a:lstStyle/>
          <a:p>
            <a:pPr marL="0" marR="0" algn="l">
              <a:spcBef>
                <a:spcPts val="750"/>
              </a:spcBef>
              <a:buNone/>
            </a:pPr>
            <a:r>
              <a:rPr sz="1350" b="0">
                <a:solidFill>
                  <a:srgbClr val="0D0B2C"/>
                </a:solidFill>
                <a:effectLst/>
                <a:latin typeface="Arial" panose="020B0604020202020204" pitchFamily="34" charset="0"/>
              </a:rPr>
              <a:t>Update skills aligned to market demand to stay visible in relevant searches.</a:t>
            </a:r>
            <a:r>
              <a:rPr>
                <a:effectLst/>
              </a:rPr>
              <a:t> </a:t>
            </a:r>
            <a:endParaRPr lang="en-GB"/>
          </a:p>
        </p:txBody>
      </p:sp>
    </p:spTree>
    <p:extLst>
      <p:ext uri="{BB962C8B-B14F-4D97-AF65-F5344CB8AC3E}">
        <p14:creationId xmlns:p14="http://schemas.microsoft.com/office/powerpoint/2010/main" val="2326641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0B0C5EC-F238-418F-AAE6-CD97563D74D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9" name="Content Placeholder 8" descr="A vector icon of three interconnected people, representing networking and collaboration, with a transparent background">
            <a:extLst>
              <a:ext uri="{FF2B5EF4-FFF2-40B4-BE49-F238E27FC236}">
                <a16:creationId xmlns:a16="http://schemas.microsoft.com/office/drawing/2014/main" id="{2A555632-45D5-4B1D-AEB6-3A539315D89A}"/>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8083" y="1541115"/>
            <a:ext cx="3408312" cy="3408312"/>
          </a:xfrm>
          <a:prstGeom prst="rect">
            <a:avLst/>
          </a:prstGeom>
        </p:spPr>
      </p:pic>
      <p:sp>
        <p:nvSpPr>
          <p:cNvPr id="6" name="Date Placeholder 5">
            <a:extLst>
              <a:ext uri="{FF2B5EF4-FFF2-40B4-BE49-F238E27FC236}">
                <a16:creationId xmlns:a16="http://schemas.microsoft.com/office/drawing/2014/main" id="{F9000450-5FCD-9AA9-91CF-E58438A6672E}"/>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9987E8D3-6624-06AE-F441-7775978DCFCE}"/>
              </a:ext>
            </a:extLst>
          </p:cNvPr>
          <p:cNvSpPr>
            <a:spLocks noGrp="1"/>
          </p:cNvSpPr>
          <p:nvPr>
            <p:ph type="sldNum" sz="quarter" idx="12"/>
          </p:nvPr>
        </p:nvSpPr>
        <p:spPr/>
        <p:txBody>
          <a:bodyPr/>
          <a:lstStyle/>
          <a:p>
            <a:fld id="{AEAA3239-9EA4-4A65-A281-97F994456D9F}" type="slidenum">
              <a:rPr lang="en-US" smtClean="0"/>
              <a:t>14</a:t>
            </a:fld>
            <a:endParaRPr lang="en-US"/>
          </a:p>
        </p:txBody>
      </p:sp>
      <p:pic>
        <p:nvPicPr>
          <p:cNvPr id="10" name="Graphic 9" descr="A vector icon of a thumbs-up badge, symbolizing endorsements and positive feedback, with a transparent background">
            <a:extLst>
              <a:ext uri="{FF2B5EF4-FFF2-40B4-BE49-F238E27FC236}">
                <a16:creationId xmlns:a16="http://schemas.microsoft.com/office/drawing/2014/main" id="{736787CA-5CE0-41FF-8C78-95BEF8AF07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8859" y="1541115"/>
            <a:ext cx="3408312" cy="3408312"/>
          </a:xfrm>
          <a:prstGeom prst="rect">
            <a:avLst/>
          </a:prstGeom>
        </p:spPr>
      </p:pic>
      <p:pic>
        <p:nvPicPr>
          <p:cNvPr id="11" name="Graphic 10" descr="A vector icon of a checklist with a star, representing best practices and profile improvement, with a transparent background">
            <a:extLst>
              <a:ext uri="{FF2B5EF4-FFF2-40B4-BE49-F238E27FC236}">
                <a16:creationId xmlns:a16="http://schemas.microsoft.com/office/drawing/2014/main" id="{809F6DB2-9CFB-49B9-8F32-F25A871C87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99635" y="1541115"/>
            <a:ext cx="3408312" cy="3408312"/>
          </a:xfrm>
          <a:prstGeom prst="rect">
            <a:avLst/>
          </a:prstGeom>
        </p:spPr>
      </p:pic>
      <p:sp>
        <p:nvSpPr>
          <p:cNvPr id="12" name="TextBox 11">
            <a:extLst>
              <a:ext uri="{FF2B5EF4-FFF2-40B4-BE49-F238E27FC236}">
                <a16:creationId xmlns:a16="http://schemas.microsoft.com/office/drawing/2014/main" id="{AFDC11BC-0042-4995-844F-3207B77328C7}"/>
              </a:ext>
            </a:extLst>
          </p:cNvPr>
          <p:cNvSpPr txBox="1"/>
          <p:nvPr/>
        </p:nvSpPr>
        <p:spPr>
          <a:xfrm>
            <a:off x="618083" y="771525"/>
            <a:ext cx="10955535" cy="502890"/>
          </a:xfrm>
          <a:prstGeom prst="rect">
            <a:avLst/>
          </a:prstGeom>
          <a:noFill/>
        </p:spPr>
        <p:txBody>
          <a:bodyPr wrap="square" rtlCol="0">
            <a:normAutofit/>
          </a:bodyPr>
          <a:lstStyle/>
          <a:p>
            <a:pPr marL="0" algn="l">
              <a:buNone/>
            </a:pPr>
            <a:r>
              <a:rPr sz="3600" b="1">
                <a:solidFill>
                  <a:srgbClr val="F952A3"/>
                </a:solidFill>
                <a:effectLst/>
                <a:latin typeface="Arial" panose="020B0604020202020204" pitchFamily="34" charset="0"/>
              </a:rPr>
              <a:t>RECOMMENDATIONS &amp; ENDORSEMENTS</a:t>
            </a:r>
            <a:r>
              <a:rPr>
                <a:effectLst/>
              </a:rPr>
              <a:t> </a:t>
            </a:r>
            <a:endParaRPr lang="en-GB"/>
          </a:p>
        </p:txBody>
      </p:sp>
      <p:sp>
        <p:nvSpPr>
          <p:cNvPr id="13" name="TextBox 12">
            <a:extLst>
              <a:ext uri="{FF2B5EF4-FFF2-40B4-BE49-F238E27FC236}">
                <a16:creationId xmlns:a16="http://schemas.microsoft.com/office/drawing/2014/main" id="{5C93E01E-DBF1-44D9-8113-A442A9FDFC31}"/>
              </a:ext>
            </a:extLst>
          </p:cNvPr>
          <p:cNvSpPr txBox="1"/>
          <p:nvPr/>
        </p:nvSpPr>
        <p:spPr>
          <a:xfrm>
            <a:off x="618083" y="5044678"/>
            <a:ext cx="3408312" cy="1039713"/>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Who to ask</a:t>
            </a:r>
            <a:r>
              <a:rPr>
                <a:effectLst/>
              </a:rPr>
              <a:t> </a:t>
            </a:r>
          </a:p>
          <a:p>
            <a:pPr marL="0" algn="l">
              <a:spcBef>
                <a:spcPts val="900"/>
              </a:spcBef>
              <a:buNone/>
            </a:pPr>
            <a:r>
              <a:rPr sz="1350" b="0">
                <a:solidFill>
                  <a:srgbClr val="0D0B2C"/>
                </a:solidFill>
                <a:effectLst/>
                <a:latin typeface="Arial" panose="020B0604020202020204" pitchFamily="34" charset="0"/>
              </a:rPr>
              <a:t>Request recommendations from managers, peers, and clients for diverse perspectives and credibility.</a:t>
            </a:r>
            <a:r>
              <a:rPr>
                <a:effectLst/>
              </a:rPr>
              <a:t> </a:t>
            </a:r>
            <a:endParaRPr lang="en-GB"/>
          </a:p>
        </p:txBody>
      </p:sp>
      <p:sp>
        <p:nvSpPr>
          <p:cNvPr id="14" name="TextBox 13">
            <a:extLst>
              <a:ext uri="{FF2B5EF4-FFF2-40B4-BE49-F238E27FC236}">
                <a16:creationId xmlns:a16="http://schemas.microsoft.com/office/drawing/2014/main" id="{B0623A15-99C6-4ACA-A05A-B9C702634353}"/>
              </a:ext>
            </a:extLst>
          </p:cNvPr>
          <p:cNvSpPr txBox="1"/>
          <p:nvPr/>
        </p:nvSpPr>
        <p:spPr>
          <a:xfrm>
            <a:off x="4208859" y="5044678"/>
            <a:ext cx="3408312" cy="1039713"/>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Endorsements</a:t>
            </a:r>
            <a:r>
              <a:rPr>
                <a:effectLst/>
              </a:rPr>
              <a:t> </a:t>
            </a:r>
          </a:p>
          <a:p>
            <a:pPr marL="0" algn="l">
              <a:spcBef>
                <a:spcPts val="900"/>
              </a:spcBef>
              <a:buNone/>
            </a:pPr>
            <a:r>
              <a:rPr sz="1350" b="0">
                <a:solidFill>
                  <a:srgbClr val="0D0B2C"/>
                </a:solidFill>
                <a:effectLst/>
                <a:latin typeface="Arial" panose="020B0604020202020204" pitchFamily="34" charset="0"/>
              </a:rPr>
              <a:t>Encourage colleagues to endorse your key skills to improve search ranking and profile visibility.</a:t>
            </a:r>
            <a:r>
              <a:rPr>
                <a:effectLst/>
              </a:rPr>
              <a:t> </a:t>
            </a:r>
            <a:endParaRPr lang="en-GB"/>
          </a:p>
        </p:txBody>
      </p:sp>
      <p:sp>
        <p:nvSpPr>
          <p:cNvPr id="15" name="TextBox 14">
            <a:extLst>
              <a:ext uri="{FF2B5EF4-FFF2-40B4-BE49-F238E27FC236}">
                <a16:creationId xmlns:a16="http://schemas.microsoft.com/office/drawing/2014/main" id="{9CDEFF02-D92F-4753-8905-E85128A538BC}"/>
              </a:ext>
            </a:extLst>
          </p:cNvPr>
          <p:cNvSpPr txBox="1"/>
          <p:nvPr/>
        </p:nvSpPr>
        <p:spPr>
          <a:xfrm>
            <a:off x="7799635" y="5044678"/>
            <a:ext cx="3408312" cy="1039713"/>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Best practices</a:t>
            </a:r>
            <a:r>
              <a:rPr>
                <a:effectLst/>
              </a:rPr>
              <a:t> </a:t>
            </a:r>
          </a:p>
          <a:p>
            <a:pPr marL="0" algn="l">
              <a:spcBef>
                <a:spcPts val="900"/>
              </a:spcBef>
              <a:buNone/>
            </a:pPr>
            <a:r>
              <a:rPr sz="1350" b="0">
                <a:solidFill>
                  <a:srgbClr val="0D0B2C"/>
                </a:solidFill>
                <a:effectLst/>
                <a:latin typeface="Arial" panose="020B0604020202020204" pitchFamily="34" charset="0"/>
              </a:rPr>
              <a:t>Be strategic, reciprocate endorsements, and keep recommendations relevant and recent.</a:t>
            </a:r>
            <a:r>
              <a:rPr>
                <a:effectLst/>
              </a:rPr>
              <a:t> </a:t>
            </a:r>
            <a:endParaRPr lang="en-GB"/>
          </a:p>
        </p:txBody>
      </p:sp>
    </p:spTree>
    <p:extLst>
      <p:ext uri="{BB962C8B-B14F-4D97-AF65-F5344CB8AC3E}">
        <p14:creationId xmlns:p14="http://schemas.microsoft.com/office/powerpoint/2010/main" val="146928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CCF0954-3143-49B4-A3EA-4ECA49C51C4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60157B52-CBA5-1DBE-382B-17FEADC5D00B}"/>
              </a:ext>
            </a:extLst>
          </p:cNvPr>
          <p:cNvSpPr>
            <a:spLocks noGrp="1"/>
          </p:cNvSpPr>
          <p:nvPr>
            <p:ph sz="quarter" idx="16"/>
          </p:nvPr>
        </p:nvSpPr>
        <p:spPr>
          <a:xfrm>
            <a:off x="733425" y="619125"/>
            <a:ext cx="10953750" cy="421630"/>
          </a:xfrm>
        </p:spPr>
        <p:txBody>
          <a:bodyPr/>
          <a:lstStyle/>
          <a:p>
            <a:pPr indent="0">
              <a:buNone/>
            </a:pPr>
            <a:r>
              <a:rPr b="1" cap="all">
                <a:solidFill>
                  <a:srgbClr val="F952A3"/>
                </a:solidFill>
                <a:effectLst/>
                <a:latin typeface="Arial" panose="020B0604020202020204" pitchFamily="34" charset="0"/>
              </a:rPr>
              <a:t>HARNESS LINKEDIN FOR CAREER </a:t>
            </a:r>
            <a:endParaRPr lang="en-GB"/>
          </a:p>
        </p:txBody>
      </p:sp>
      <p:sp>
        <p:nvSpPr>
          <p:cNvPr id="6" name="Date Placeholder 5">
            <a:extLst>
              <a:ext uri="{FF2B5EF4-FFF2-40B4-BE49-F238E27FC236}">
                <a16:creationId xmlns:a16="http://schemas.microsoft.com/office/drawing/2014/main" id="{2977E65F-E29A-A779-EBE9-7E8AA33F125B}"/>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6695BB5E-5932-0CCF-58F0-572E70DED77F}"/>
              </a:ext>
            </a:extLst>
          </p:cNvPr>
          <p:cNvSpPr>
            <a:spLocks noGrp="1"/>
          </p:cNvSpPr>
          <p:nvPr>
            <p:ph type="sldNum" sz="quarter" idx="12"/>
          </p:nvPr>
        </p:nvSpPr>
        <p:spPr/>
        <p:txBody>
          <a:bodyPr/>
          <a:lstStyle/>
          <a:p>
            <a:fld id="{AEAA3239-9EA4-4A65-A281-97F994456D9F}" type="slidenum">
              <a:rPr lang="en-US" smtClean="0"/>
              <a:t>15</a:t>
            </a:fld>
            <a:endParaRPr lang="en-US"/>
          </a:p>
        </p:txBody>
      </p:sp>
      <p:sp>
        <p:nvSpPr>
          <p:cNvPr id="9" name="TextBox 8">
            <a:extLst>
              <a:ext uri="{FF2B5EF4-FFF2-40B4-BE49-F238E27FC236}">
                <a16:creationId xmlns:a16="http://schemas.microsoft.com/office/drawing/2014/main" id="{F41EF83A-4EED-4562-A2DD-D7F1B664C231}"/>
              </a:ext>
            </a:extLst>
          </p:cNvPr>
          <p:cNvSpPr txBox="1"/>
          <p:nvPr/>
        </p:nvSpPr>
        <p:spPr>
          <a:xfrm>
            <a:off x="733425" y="2568475"/>
            <a:ext cx="5181600" cy="714375"/>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Master the algorithm</a:t>
            </a:r>
            <a:r>
              <a:rPr>
                <a:effectLst/>
              </a:rPr>
              <a:t> </a:t>
            </a:r>
          </a:p>
          <a:p>
            <a:pPr marL="0" algn="l">
              <a:spcBef>
                <a:spcPts val="900"/>
              </a:spcBef>
              <a:buNone/>
            </a:pPr>
            <a:r>
              <a:rPr sz="1350" b="0">
                <a:solidFill>
                  <a:srgbClr val="0D0B2C"/>
                </a:solidFill>
                <a:effectLst/>
                <a:latin typeface="Arial" panose="020B0604020202020204" pitchFamily="34" charset="0"/>
              </a:rPr>
              <a:t>Understand how content ranks to boost reach and engagement consistently.</a:t>
            </a:r>
            <a:r>
              <a:rPr>
                <a:effectLst/>
              </a:rPr>
              <a:t> </a:t>
            </a:r>
            <a:endParaRPr lang="en-GB"/>
          </a:p>
        </p:txBody>
      </p:sp>
      <p:sp>
        <p:nvSpPr>
          <p:cNvPr id="10" name="TextBox 9">
            <a:extLst>
              <a:ext uri="{FF2B5EF4-FFF2-40B4-BE49-F238E27FC236}">
                <a16:creationId xmlns:a16="http://schemas.microsoft.com/office/drawing/2014/main" id="{F0693423-11C5-481D-9F1E-60E9A938E6BB}"/>
              </a:ext>
            </a:extLst>
          </p:cNvPr>
          <p:cNvSpPr txBox="1"/>
          <p:nvPr/>
        </p:nvSpPr>
        <p:spPr>
          <a:xfrm>
            <a:off x="6372225" y="2568475"/>
            <a:ext cx="5181600" cy="714375"/>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Tailor feed and search</a:t>
            </a:r>
            <a:r>
              <a:rPr>
                <a:effectLst/>
              </a:rPr>
              <a:t> </a:t>
            </a:r>
          </a:p>
          <a:p>
            <a:pPr marL="0" algn="l">
              <a:spcBef>
                <a:spcPts val="900"/>
              </a:spcBef>
              <a:buNone/>
            </a:pPr>
            <a:r>
              <a:rPr sz="1350" b="0">
                <a:solidFill>
                  <a:srgbClr val="0D0B2C"/>
                </a:solidFill>
                <a:effectLst/>
                <a:latin typeface="Arial" panose="020B0604020202020204" pitchFamily="34" charset="0"/>
              </a:rPr>
              <a:t>Use filters, follows, and intentional engagement to surface the right opportunities.</a:t>
            </a:r>
            <a:r>
              <a:rPr>
                <a:effectLst/>
              </a:rPr>
              <a:t> </a:t>
            </a:r>
            <a:endParaRPr lang="en-GB"/>
          </a:p>
        </p:txBody>
      </p:sp>
      <p:sp>
        <p:nvSpPr>
          <p:cNvPr id="11" name="TextBox 10">
            <a:extLst>
              <a:ext uri="{FF2B5EF4-FFF2-40B4-BE49-F238E27FC236}">
                <a16:creationId xmlns:a16="http://schemas.microsoft.com/office/drawing/2014/main" id="{E2B4594D-6678-4FD8-ADC4-3131066CF967}"/>
              </a:ext>
            </a:extLst>
          </p:cNvPr>
          <p:cNvSpPr txBox="1"/>
          <p:nvPr/>
        </p:nvSpPr>
        <p:spPr>
          <a:xfrm>
            <a:off x="733425" y="4822626"/>
            <a:ext cx="5181600" cy="714375"/>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Optimize your profile</a:t>
            </a:r>
            <a:r>
              <a:rPr>
                <a:effectLst/>
              </a:rPr>
              <a:t> </a:t>
            </a:r>
          </a:p>
          <a:p>
            <a:pPr marL="0" algn="l">
              <a:spcBef>
                <a:spcPts val="900"/>
              </a:spcBef>
              <a:buNone/>
            </a:pPr>
            <a:r>
              <a:rPr sz="1350" b="0">
                <a:solidFill>
                  <a:srgbClr val="0D0B2C"/>
                </a:solidFill>
                <a:effectLst/>
                <a:latin typeface="Arial" panose="020B0604020202020204" pitchFamily="34" charset="0"/>
              </a:rPr>
              <a:t>Craft a magnetic headline, add keywords, and showcase results to rank higher.</a:t>
            </a:r>
            <a:r>
              <a:rPr>
                <a:effectLst/>
              </a:rPr>
              <a:t> </a:t>
            </a:r>
            <a:endParaRPr lang="en-GB"/>
          </a:p>
        </p:txBody>
      </p:sp>
      <p:sp>
        <p:nvSpPr>
          <p:cNvPr id="12" name="TextBox 11">
            <a:extLst>
              <a:ext uri="{FF2B5EF4-FFF2-40B4-BE49-F238E27FC236}">
                <a16:creationId xmlns:a16="http://schemas.microsoft.com/office/drawing/2014/main" id="{1328296F-7CE6-484D-BDE0-C7825E8F11B1}"/>
              </a:ext>
            </a:extLst>
          </p:cNvPr>
          <p:cNvSpPr txBox="1"/>
          <p:nvPr/>
        </p:nvSpPr>
        <p:spPr>
          <a:xfrm>
            <a:off x="6372225" y="4822626"/>
            <a:ext cx="5181600" cy="714375"/>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Turn visibility into outcomes</a:t>
            </a:r>
            <a:r>
              <a:rPr>
                <a:effectLst/>
              </a:rPr>
              <a:t> </a:t>
            </a:r>
          </a:p>
          <a:p>
            <a:pPr marL="0" algn="l">
              <a:spcBef>
                <a:spcPts val="900"/>
              </a:spcBef>
              <a:buNone/>
            </a:pPr>
            <a:r>
              <a:rPr sz="1350" b="0">
                <a:solidFill>
                  <a:srgbClr val="0D0B2C"/>
                </a:solidFill>
                <a:effectLst/>
                <a:latin typeface="Arial" panose="020B0604020202020204" pitchFamily="34" charset="0"/>
              </a:rPr>
              <a:t>Expand your network, reach industry leaders, and secure your next role with confidence.</a:t>
            </a:r>
            <a:r>
              <a:rPr>
                <a:effectLst/>
              </a:rPr>
              <a:t> </a:t>
            </a:r>
            <a:endParaRPr lang="en-GB"/>
          </a:p>
        </p:txBody>
      </p:sp>
    </p:spTree>
    <p:extLst>
      <p:ext uri="{BB962C8B-B14F-4D97-AF65-F5344CB8AC3E}">
        <p14:creationId xmlns:p14="http://schemas.microsoft.com/office/powerpoint/2010/main" val="217989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B17BF40-0848-4F60-A27C-6FDDF044CE2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9" name="Content Placeholder 8" descr="A modern, professional workspace with people using laptops and mobile devices, digital network icons subtly overlaid in the environment to evoke social media and connectivity. The composition should have a clean area suitable for text overlay. No visible or implied text, letters, or words should appear anywhere in the image">
            <a:extLst>
              <a:ext uri="{FF2B5EF4-FFF2-40B4-BE49-F238E27FC236}">
                <a16:creationId xmlns:a16="http://schemas.microsoft.com/office/drawing/2014/main" id="{D12408BA-C492-43B3-940C-27D5F6BB448C}"/>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6" name="Date Placeholder 5">
            <a:extLst>
              <a:ext uri="{FF2B5EF4-FFF2-40B4-BE49-F238E27FC236}">
                <a16:creationId xmlns:a16="http://schemas.microsoft.com/office/drawing/2014/main" id="{F0530909-683C-A928-AEE6-B8A45C19F5FF}"/>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E380129F-CABF-2558-111C-74D5B16EE17C}"/>
              </a:ext>
            </a:extLst>
          </p:cNvPr>
          <p:cNvSpPr>
            <a:spLocks noGrp="1"/>
          </p:cNvSpPr>
          <p:nvPr>
            <p:ph type="sldNum" sz="quarter" idx="12"/>
          </p:nvPr>
        </p:nvSpPr>
        <p:spPr/>
        <p:txBody>
          <a:bodyPr/>
          <a:lstStyle/>
          <a:p>
            <a:fld id="{AEAA3239-9EA4-4A65-A281-97F994456D9F}" type="slidenum">
              <a:rPr lang="en-US" smtClean="0"/>
              <a:t>2</a:t>
            </a:fld>
            <a:endParaRPr lang="en-US"/>
          </a:p>
        </p:txBody>
      </p:sp>
      <p:sp>
        <p:nvSpPr>
          <p:cNvPr id="10" name="TextBox 9">
            <a:extLst>
              <a:ext uri="{FF2B5EF4-FFF2-40B4-BE49-F238E27FC236}">
                <a16:creationId xmlns:a16="http://schemas.microsoft.com/office/drawing/2014/main" id="{365FC063-E675-458C-92B3-DCC1150D1382}"/>
              </a:ext>
            </a:extLst>
          </p:cNvPr>
          <p:cNvSpPr txBox="1"/>
          <p:nvPr/>
        </p:nvSpPr>
        <p:spPr>
          <a:xfrm>
            <a:off x="5343525" y="1343025"/>
            <a:ext cx="6477000" cy="628650"/>
          </a:xfrm>
          <a:prstGeom prst="rect">
            <a:avLst/>
          </a:prstGeom>
          <a:noFill/>
        </p:spPr>
        <p:txBody>
          <a:bodyPr wrap="square" rtlCol="0">
            <a:normAutofit/>
          </a:bodyPr>
          <a:lstStyle/>
          <a:p>
            <a:pPr marL="0" algn="l">
              <a:buNone/>
            </a:pPr>
            <a:r>
              <a:rPr sz="4500" b="1">
                <a:solidFill>
                  <a:srgbClr val="F952A3"/>
                </a:solidFill>
                <a:effectLst/>
                <a:latin typeface="Arial" panose="020B0604020202020204" pitchFamily="34" charset="0"/>
              </a:rPr>
              <a:t>AGENDA</a:t>
            </a:r>
            <a:r>
              <a:rPr>
                <a:effectLst/>
              </a:rPr>
              <a:t> </a:t>
            </a:r>
            <a:endParaRPr lang="en-GB"/>
          </a:p>
        </p:txBody>
      </p:sp>
      <p:sp>
        <p:nvSpPr>
          <p:cNvPr id="11" name="TextBox 10">
            <a:extLst>
              <a:ext uri="{FF2B5EF4-FFF2-40B4-BE49-F238E27FC236}">
                <a16:creationId xmlns:a16="http://schemas.microsoft.com/office/drawing/2014/main" id="{627083A8-3C20-4A42-834E-3EF6FDE25703}"/>
              </a:ext>
            </a:extLst>
          </p:cNvPr>
          <p:cNvSpPr txBox="1"/>
          <p:nvPr/>
        </p:nvSpPr>
        <p:spPr>
          <a:xfrm>
            <a:off x="5343525" y="2352675"/>
            <a:ext cx="6477000" cy="1272182"/>
          </a:xfrm>
          <a:prstGeom prst="rect">
            <a:avLst/>
          </a:prstGeom>
          <a:noFill/>
        </p:spPr>
        <p:txBody>
          <a:bodyPr wrap="square" rtlCol="0">
            <a:normAutofit/>
          </a:bodyPr>
          <a:lstStyle/>
          <a:p>
            <a:pPr marL="0" algn="l">
              <a:buNone/>
            </a:pPr>
            <a:r>
              <a:rPr sz="1800" b="0">
                <a:solidFill>
                  <a:srgbClr val="0D0B2C"/>
                </a:solidFill>
                <a:effectLst/>
                <a:latin typeface="Arial" panose="020B0604020202020204" pitchFamily="34" charset="0"/>
              </a:rPr>
              <a:t>• Maximising LinkedIn’s algorithm for increased visibility</a:t>
            </a:r>
            <a:r>
              <a:rPr>
                <a:effectLst/>
              </a:rPr>
              <a:t> </a:t>
            </a:r>
          </a:p>
          <a:p>
            <a:pPr marL="0" algn="l">
              <a:spcBef>
                <a:spcPts val="1500"/>
              </a:spcBef>
              <a:buNone/>
            </a:pPr>
            <a:r>
              <a:rPr sz="1800" b="0">
                <a:solidFill>
                  <a:srgbClr val="0D0B2C"/>
                </a:solidFill>
                <a:effectLst/>
                <a:latin typeface="Arial" panose="020B0604020202020204" pitchFamily="34" charset="0"/>
              </a:rPr>
              <a:t>• Navigating your feed and using advanced search tools</a:t>
            </a:r>
            <a:r>
              <a:rPr>
                <a:effectLst/>
              </a:rPr>
              <a:t> </a:t>
            </a:r>
          </a:p>
          <a:p>
            <a:pPr marL="0" algn="l">
              <a:spcBef>
                <a:spcPts val="1500"/>
              </a:spcBef>
              <a:buNone/>
            </a:pPr>
            <a:r>
              <a:rPr sz="1800" b="0">
                <a:solidFill>
                  <a:srgbClr val="0D0B2C"/>
                </a:solidFill>
                <a:effectLst/>
                <a:latin typeface="Arial" panose="020B0604020202020204" pitchFamily="34" charset="0"/>
              </a:rPr>
              <a:t>• Immediate actions to enhance your LinkedIn profile</a:t>
            </a:r>
            <a:r>
              <a:rPr>
                <a:effectLst/>
              </a:rPr>
              <a:t> </a:t>
            </a:r>
            <a:endParaRPr lang="en-GB"/>
          </a:p>
        </p:txBody>
      </p:sp>
    </p:spTree>
    <p:extLst>
      <p:ext uri="{BB962C8B-B14F-4D97-AF65-F5344CB8AC3E}">
        <p14:creationId xmlns:p14="http://schemas.microsoft.com/office/powerpoint/2010/main" val="1599923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B9458B0-653E-4920-9E83-34CB78FA399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F83C6D4E-1E5A-B613-59D8-F9782709C568}"/>
              </a:ext>
            </a:extLst>
          </p:cNvPr>
          <p:cNvSpPr>
            <a:spLocks noGrp="1"/>
          </p:cNvSpPr>
          <p:nvPr>
            <p:ph sz="quarter" idx="16"/>
          </p:nvPr>
        </p:nvSpPr>
        <p:spPr>
          <a:xfrm>
            <a:off x="695325" y="5867400"/>
            <a:ext cx="11487150" cy="628650"/>
          </a:xfrm>
        </p:spPr>
        <p:txBody>
          <a:bodyPr/>
          <a:lstStyle/>
          <a:p>
            <a:pPr marL="0" marR="0" indent="0" algn="l">
              <a:buNone/>
            </a:pPr>
            <a:r>
              <a:rPr b="1">
                <a:solidFill>
                  <a:srgbClr val="F5EFE5"/>
                </a:solidFill>
                <a:effectLst/>
                <a:latin typeface="Arial" panose="020B0604020202020204" pitchFamily="34" charset="0"/>
              </a:rPr>
              <a:t>MAXIMISING LINKEDIN VISIBILITY</a:t>
            </a:r>
            <a:r>
              <a:rPr>
                <a:effectLst/>
              </a:rPr>
              <a:t> </a:t>
            </a:r>
            <a:endParaRPr lang="en-GB"/>
          </a:p>
        </p:txBody>
      </p:sp>
      <p:sp>
        <p:nvSpPr>
          <p:cNvPr id="6" name="Date Placeholder 5">
            <a:extLst>
              <a:ext uri="{FF2B5EF4-FFF2-40B4-BE49-F238E27FC236}">
                <a16:creationId xmlns:a16="http://schemas.microsoft.com/office/drawing/2014/main" id="{32695715-AA17-8458-2924-D0F2D588A102}"/>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4F34FE95-5AAF-9C56-EE6D-E01693E72BCE}"/>
              </a:ext>
            </a:extLst>
          </p:cNvPr>
          <p:cNvSpPr>
            <a:spLocks noGrp="1"/>
          </p:cNvSpPr>
          <p:nvPr>
            <p:ph type="sldNum" sz="quarter" idx="12"/>
          </p:nvPr>
        </p:nvSpPr>
        <p:spPr/>
        <p:txBody>
          <a:bodyPr/>
          <a:lstStyle/>
          <a:p>
            <a:fld id="{AEAA3239-9EA4-4A65-A281-97F994456D9F}" type="slidenum">
              <a:rPr lang="en-US" smtClean="0"/>
              <a:t>3</a:t>
            </a:fld>
            <a:endParaRPr lang="en-US"/>
          </a:p>
        </p:txBody>
      </p:sp>
    </p:spTree>
    <p:extLst>
      <p:ext uri="{BB962C8B-B14F-4D97-AF65-F5344CB8AC3E}">
        <p14:creationId xmlns:p14="http://schemas.microsoft.com/office/powerpoint/2010/main" val="3951706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8AD9AEB-5F3B-444A-BB6E-4372734DD741}"/>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9" name="Content Placeholder 8" descr="A visually engaging illustration of LinkedIn’s two-phase algorithm filtering process: the left shows a stylized funnel filtering out spam and low-quality posts, while the right highlights relevant, high-quality posts rising to the top. Include iconography for comments, shares, and rich media, with arrows indicating amplification from early engagement. The design is bold, digital, and editorial, with clean, vintage cream background, abstract digital elements (like dots, rays, or lines) in pop magenta and midnight navy. No text or words appear anywhere in the image. The composition must clearly depict sequential filtration and amplification, suitable for editorial overlay text">
            <a:extLst>
              <a:ext uri="{FF2B5EF4-FFF2-40B4-BE49-F238E27FC236}">
                <a16:creationId xmlns:a16="http://schemas.microsoft.com/office/drawing/2014/main" id="{B9EAAB2A-72FA-47D8-8FA6-151D50337CE9}"/>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Date Placeholder 5">
            <a:extLst>
              <a:ext uri="{FF2B5EF4-FFF2-40B4-BE49-F238E27FC236}">
                <a16:creationId xmlns:a16="http://schemas.microsoft.com/office/drawing/2014/main" id="{5D7C4A4A-CA70-829F-5653-A5299D53D3B8}"/>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E8505E3C-B90A-4E88-0B07-EB4191AAB1AA}"/>
              </a:ext>
            </a:extLst>
          </p:cNvPr>
          <p:cNvSpPr>
            <a:spLocks noGrp="1"/>
          </p:cNvSpPr>
          <p:nvPr>
            <p:ph type="sldNum" sz="quarter" idx="12"/>
          </p:nvPr>
        </p:nvSpPr>
        <p:spPr/>
        <p:txBody>
          <a:bodyPr/>
          <a:lstStyle/>
          <a:p>
            <a:fld id="{AEAA3239-9EA4-4A65-A281-97F994456D9F}" type="slidenum">
              <a:rPr lang="en-US" smtClean="0"/>
              <a:t>4</a:t>
            </a:fld>
            <a:endParaRPr lang="en-US"/>
          </a:p>
        </p:txBody>
      </p:sp>
      <p:sp>
        <p:nvSpPr>
          <p:cNvPr id="10" name="TextBox 9">
            <a:extLst>
              <a:ext uri="{FF2B5EF4-FFF2-40B4-BE49-F238E27FC236}">
                <a16:creationId xmlns:a16="http://schemas.microsoft.com/office/drawing/2014/main" id="{A6FC452F-5F6A-4860-9A5D-A5BE3B4D0543}"/>
              </a:ext>
            </a:extLst>
          </p:cNvPr>
          <p:cNvSpPr txBox="1"/>
          <p:nvPr/>
        </p:nvSpPr>
        <p:spPr>
          <a:xfrm>
            <a:off x="7200900" y="581025"/>
            <a:ext cx="4391025" cy="938510"/>
          </a:xfrm>
          <a:prstGeom prst="rect">
            <a:avLst/>
          </a:prstGeom>
          <a:noFill/>
        </p:spPr>
        <p:txBody>
          <a:bodyPr wrap="square" rtlCol="0">
            <a:normAutofit/>
          </a:bodyPr>
          <a:lstStyle/>
          <a:p>
            <a:pPr marL="0" algn="ctr">
              <a:buNone/>
            </a:pPr>
            <a:r>
              <a:rPr b="1">
                <a:solidFill>
                  <a:srgbClr val="F952A3"/>
                </a:solidFill>
                <a:effectLst/>
                <a:latin typeface="Arial" panose="020B0604020202020204" pitchFamily="34" charset="0"/>
              </a:rPr>
              <a:t>LINKEDIN ALGORITHM BASICS</a:t>
            </a:r>
            <a:r>
              <a:rPr>
                <a:effectLst/>
              </a:rPr>
              <a:t> </a:t>
            </a:r>
            <a:endParaRPr lang="en-GB"/>
          </a:p>
        </p:txBody>
      </p:sp>
      <p:sp>
        <p:nvSpPr>
          <p:cNvPr id="11" name="TextBox 10">
            <a:extLst>
              <a:ext uri="{FF2B5EF4-FFF2-40B4-BE49-F238E27FC236}">
                <a16:creationId xmlns:a16="http://schemas.microsoft.com/office/drawing/2014/main" id="{4A7846EB-8EC4-4E5B-B3FE-4C8A3AE52CDD}"/>
              </a:ext>
            </a:extLst>
          </p:cNvPr>
          <p:cNvSpPr txBox="1"/>
          <p:nvPr/>
        </p:nvSpPr>
        <p:spPr>
          <a:xfrm>
            <a:off x="7200900" y="2014835"/>
            <a:ext cx="4391025" cy="205680"/>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Meaningful interactions win</a:t>
            </a:r>
            <a:r>
              <a:rPr>
                <a:effectLst/>
              </a:rPr>
              <a:t> </a:t>
            </a:r>
            <a:endParaRPr lang="en-GB"/>
          </a:p>
        </p:txBody>
      </p:sp>
      <p:sp>
        <p:nvSpPr>
          <p:cNvPr id="12" name="TextBox 11">
            <a:extLst>
              <a:ext uri="{FF2B5EF4-FFF2-40B4-BE49-F238E27FC236}">
                <a16:creationId xmlns:a16="http://schemas.microsoft.com/office/drawing/2014/main" id="{32F08A8D-3375-47E5-B9DD-DB1F1F1820AD}"/>
              </a:ext>
            </a:extLst>
          </p:cNvPr>
          <p:cNvSpPr txBox="1"/>
          <p:nvPr/>
        </p:nvSpPr>
        <p:spPr>
          <a:xfrm>
            <a:off x="7200900" y="2296715"/>
            <a:ext cx="4391025" cy="239910"/>
          </a:xfrm>
          <a:prstGeom prst="rect">
            <a:avLst/>
          </a:prstGeom>
          <a:noFill/>
        </p:spPr>
        <p:txBody>
          <a:bodyPr wrap="square" rtlCol="0">
            <a:normAutofit/>
          </a:bodyPr>
          <a:lstStyle/>
          <a:p>
            <a:pPr marL="0" algn="l">
              <a:spcBef>
                <a:spcPts val="600"/>
              </a:spcBef>
              <a:buNone/>
            </a:pPr>
            <a:r>
              <a:rPr sz="1350" b="0">
                <a:solidFill>
                  <a:srgbClr val="0D0B2C"/>
                </a:solidFill>
                <a:effectLst/>
                <a:latin typeface="Arial" panose="020B0604020202020204" pitchFamily="34" charset="0"/>
              </a:rPr>
              <a:t>Comments and shares carry more weight than likes.</a:t>
            </a:r>
            <a:r>
              <a:rPr>
                <a:effectLst/>
              </a:rPr>
              <a:t> </a:t>
            </a:r>
            <a:endParaRPr lang="en-GB"/>
          </a:p>
        </p:txBody>
      </p:sp>
      <p:sp>
        <p:nvSpPr>
          <p:cNvPr id="13" name="TextBox 12">
            <a:extLst>
              <a:ext uri="{FF2B5EF4-FFF2-40B4-BE49-F238E27FC236}">
                <a16:creationId xmlns:a16="http://schemas.microsoft.com/office/drawing/2014/main" id="{5FFB4E81-6A6E-4BEC-BCF9-97DC00AC8660}"/>
              </a:ext>
            </a:extLst>
          </p:cNvPr>
          <p:cNvSpPr txBox="1"/>
          <p:nvPr/>
        </p:nvSpPr>
        <p:spPr>
          <a:xfrm>
            <a:off x="7200900" y="2689026"/>
            <a:ext cx="4391025" cy="205680"/>
          </a:xfrm>
          <a:prstGeom prst="rect">
            <a:avLst/>
          </a:prstGeom>
          <a:noFill/>
        </p:spPr>
        <p:txBody>
          <a:bodyPr wrap="square" rtlCol="0">
            <a:normAutofit/>
          </a:bodyPr>
          <a:lstStyle/>
          <a:p>
            <a:pPr marL="0" algn="l">
              <a:spcBef>
                <a:spcPts val="1200"/>
              </a:spcBef>
              <a:buNone/>
            </a:pPr>
            <a:r>
              <a:rPr sz="1350" b="1">
                <a:solidFill>
                  <a:srgbClr val="0D0B2C"/>
                </a:solidFill>
                <a:effectLst/>
                <a:latin typeface="Arial" panose="020B0604020202020204" pitchFamily="34" charset="0"/>
              </a:rPr>
              <a:t>Two-phase filtration</a:t>
            </a:r>
            <a:r>
              <a:rPr>
                <a:effectLst/>
              </a:rPr>
              <a:t> </a:t>
            </a:r>
            <a:endParaRPr lang="en-GB"/>
          </a:p>
        </p:txBody>
      </p:sp>
      <p:sp>
        <p:nvSpPr>
          <p:cNvPr id="14" name="TextBox 13">
            <a:extLst>
              <a:ext uri="{FF2B5EF4-FFF2-40B4-BE49-F238E27FC236}">
                <a16:creationId xmlns:a16="http://schemas.microsoft.com/office/drawing/2014/main" id="{A189EC0B-C8DD-46F3-8116-8CF89DFF6385}"/>
              </a:ext>
            </a:extLst>
          </p:cNvPr>
          <p:cNvSpPr txBox="1"/>
          <p:nvPr/>
        </p:nvSpPr>
        <p:spPr>
          <a:xfrm>
            <a:off x="7200900" y="2970907"/>
            <a:ext cx="4391025" cy="479821"/>
          </a:xfrm>
          <a:prstGeom prst="rect">
            <a:avLst/>
          </a:prstGeom>
          <a:noFill/>
        </p:spPr>
        <p:txBody>
          <a:bodyPr wrap="square" rtlCol="0">
            <a:normAutofit/>
          </a:bodyPr>
          <a:lstStyle/>
          <a:p>
            <a:pPr marL="0" algn="l">
              <a:spcBef>
                <a:spcPts val="600"/>
              </a:spcBef>
              <a:buNone/>
            </a:pPr>
            <a:r>
              <a:rPr sz="1350" b="0">
                <a:solidFill>
                  <a:srgbClr val="0D0B2C"/>
                </a:solidFill>
                <a:effectLst/>
                <a:latin typeface="Arial" panose="020B0604020202020204" pitchFamily="34" charset="0"/>
              </a:rPr>
              <a:t>First, spam is removed; then relevant, high-quality posts are prioritized.</a:t>
            </a:r>
            <a:r>
              <a:rPr>
                <a:effectLst/>
              </a:rPr>
              <a:t> </a:t>
            </a:r>
            <a:endParaRPr lang="en-GB"/>
          </a:p>
        </p:txBody>
      </p:sp>
      <p:sp>
        <p:nvSpPr>
          <p:cNvPr id="15" name="TextBox 14">
            <a:extLst>
              <a:ext uri="{FF2B5EF4-FFF2-40B4-BE49-F238E27FC236}">
                <a16:creationId xmlns:a16="http://schemas.microsoft.com/office/drawing/2014/main" id="{429EC795-DDB9-478A-915D-5C1C2E394E8A}"/>
              </a:ext>
            </a:extLst>
          </p:cNvPr>
          <p:cNvSpPr txBox="1"/>
          <p:nvPr/>
        </p:nvSpPr>
        <p:spPr>
          <a:xfrm>
            <a:off x="7200900" y="3603128"/>
            <a:ext cx="4391025" cy="205680"/>
          </a:xfrm>
          <a:prstGeom prst="rect">
            <a:avLst/>
          </a:prstGeom>
          <a:noFill/>
        </p:spPr>
        <p:txBody>
          <a:bodyPr wrap="square" rtlCol="0">
            <a:normAutofit/>
          </a:bodyPr>
          <a:lstStyle/>
          <a:p>
            <a:pPr marL="0" algn="l">
              <a:spcBef>
                <a:spcPts val="1200"/>
              </a:spcBef>
              <a:buNone/>
            </a:pPr>
            <a:r>
              <a:rPr sz="1350" b="1">
                <a:solidFill>
                  <a:srgbClr val="0D0B2C"/>
                </a:solidFill>
                <a:effectLst/>
                <a:latin typeface="Arial" panose="020B0604020202020204" pitchFamily="34" charset="0"/>
              </a:rPr>
              <a:t>Early engagement boost</a:t>
            </a:r>
            <a:r>
              <a:rPr>
                <a:effectLst/>
              </a:rPr>
              <a:t> </a:t>
            </a:r>
            <a:endParaRPr lang="en-GB"/>
          </a:p>
        </p:txBody>
      </p:sp>
      <p:sp>
        <p:nvSpPr>
          <p:cNvPr id="16" name="TextBox 15">
            <a:extLst>
              <a:ext uri="{FF2B5EF4-FFF2-40B4-BE49-F238E27FC236}">
                <a16:creationId xmlns:a16="http://schemas.microsoft.com/office/drawing/2014/main" id="{2B98D7FA-9E4E-48B2-B251-86933E1A38F9}"/>
              </a:ext>
            </a:extLst>
          </p:cNvPr>
          <p:cNvSpPr txBox="1"/>
          <p:nvPr/>
        </p:nvSpPr>
        <p:spPr>
          <a:xfrm>
            <a:off x="7200900" y="3885009"/>
            <a:ext cx="4391025" cy="479821"/>
          </a:xfrm>
          <a:prstGeom prst="rect">
            <a:avLst/>
          </a:prstGeom>
          <a:noFill/>
        </p:spPr>
        <p:txBody>
          <a:bodyPr wrap="square" rtlCol="0">
            <a:normAutofit/>
          </a:bodyPr>
          <a:lstStyle/>
          <a:p>
            <a:pPr marL="0" algn="l">
              <a:spcBef>
                <a:spcPts val="600"/>
              </a:spcBef>
              <a:buNone/>
            </a:pPr>
            <a:r>
              <a:rPr sz="1350" b="0">
                <a:solidFill>
                  <a:srgbClr val="0D0B2C"/>
                </a:solidFill>
                <a:effectLst/>
                <a:latin typeface="Arial" panose="020B0604020202020204" pitchFamily="34" charset="0"/>
              </a:rPr>
              <a:t>Rich media and activity in the first hour increase amplification.</a:t>
            </a:r>
            <a:r>
              <a:rPr>
                <a:effectLst/>
              </a:rPr>
              <a:t> </a:t>
            </a:r>
            <a:endParaRPr lang="en-GB"/>
          </a:p>
        </p:txBody>
      </p:sp>
      <p:sp>
        <p:nvSpPr>
          <p:cNvPr id="17" name="TextBox 16">
            <a:extLst>
              <a:ext uri="{FF2B5EF4-FFF2-40B4-BE49-F238E27FC236}">
                <a16:creationId xmlns:a16="http://schemas.microsoft.com/office/drawing/2014/main" id="{43C09A0B-C359-4B87-AD56-1AD9B2148BD0}"/>
              </a:ext>
            </a:extLst>
          </p:cNvPr>
          <p:cNvSpPr txBox="1"/>
          <p:nvPr/>
        </p:nvSpPr>
        <p:spPr>
          <a:xfrm>
            <a:off x="7200900" y="4517231"/>
            <a:ext cx="4391025" cy="205680"/>
          </a:xfrm>
          <a:prstGeom prst="rect">
            <a:avLst/>
          </a:prstGeom>
          <a:noFill/>
        </p:spPr>
        <p:txBody>
          <a:bodyPr wrap="square" rtlCol="0">
            <a:normAutofit/>
          </a:bodyPr>
          <a:lstStyle/>
          <a:p>
            <a:pPr marL="0" algn="l">
              <a:spcBef>
                <a:spcPts val="1200"/>
              </a:spcBef>
              <a:buNone/>
            </a:pPr>
            <a:r>
              <a:rPr sz="1350" b="1">
                <a:solidFill>
                  <a:srgbClr val="0D0B2C"/>
                </a:solidFill>
                <a:effectLst/>
                <a:latin typeface="Arial" panose="020B0604020202020204" pitchFamily="34" charset="0"/>
              </a:rPr>
              <a:t>Tailor for relevance</a:t>
            </a:r>
            <a:r>
              <a:rPr>
                <a:effectLst/>
              </a:rPr>
              <a:t> </a:t>
            </a:r>
            <a:endParaRPr lang="en-GB"/>
          </a:p>
        </p:txBody>
      </p:sp>
      <p:sp>
        <p:nvSpPr>
          <p:cNvPr id="18" name="TextBox 17">
            <a:extLst>
              <a:ext uri="{FF2B5EF4-FFF2-40B4-BE49-F238E27FC236}">
                <a16:creationId xmlns:a16="http://schemas.microsoft.com/office/drawing/2014/main" id="{665B0E71-BE45-4C34-9F7B-3E13AC29D272}"/>
              </a:ext>
            </a:extLst>
          </p:cNvPr>
          <p:cNvSpPr txBox="1"/>
          <p:nvPr/>
        </p:nvSpPr>
        <p:spPr>
          <a:xfrm>
            <a:off x="7200900" y="4799111"/>
            <a:ext cx="4391025" cy="479821"/>
          </a:xfrm>
          <a:prstGeom prst="rect">
            <a:avLst/>
          </a:prstGeom>
          <a:noFill/>
        </p:spPr>
        <p:txBody>
          <a:bodyPr wrap="square" rtlCol="0">
            <a:normAutofit/>
          </a:bodyPr>
          <a:lstStyle/>
          <a:p>
            <a:pPr marL="0" algn="l">
              <a:spcBef>
                <a:spcPts val="600"/>
              </a:spcBef>
              <a:buNone/>
            </a:pPr>
            <a:r>
              <a:rPr sz="1350" b="0">
                <a:solidFill>
                  <a:srgbClr val="0D0B2C"/>
                </a:solidFill>
                <a:effectLst/>
                <a:latin typeface="Arial" panose="020B0604020202020204" pitchFamily="34" charset="0"/>
              </a:rPr>
              <a:t>Align topics to audience interests, connections, and behavior.</a:t>
            </a:r>
            <a:r>
              <a:rPr>
                <a:effectLst/>
              </a:rPr>
              <a:t> </a:t>
            </a:r>
            <a:endParaRPr lang="en-GB"/>
          </a:p>
        </p:txBody>
      </p:sp>
    </p:spTree>
    <p:extLst>
      <p:ext uri="{BB962C8B-B14F-4D97-AF65-F5344CB8AC3E}">
        <p14:creationId xmlns:p14="http://schemas.microsoft.com/office/powerpoint/2010/main" val="3540527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D545308-6AE5-4A89-8BD3-BA47F8E3E6B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C71FA5C3-A308-4B8F-98F4-51E37DB44C9D}"/>
              </a:ext>
            </a:extLst>
          </p:cNvPr>
          <p:cNvSpPr>
            <a:spLocks noGrp="1"/>
          </p:cNvSpPr>
          <p:nvPr>
            <p:ph sz="quarter" idx="16"/>
          </p:nvPr>
        </p:nvSpPr>
        <p:spPr>
          <a:xfrm>
            <a:off x="619125" y="581025"/>
            <a:ext cx="10972800" cy="502890"/>
          </a:xfrm>
        </p:spPr>
        <p:txBody>
          <a:bodyPr/>
          <a:lstStyle/>
          <a:p>
            <a:pPr marL="0" indent="0" algn="l">
              <a:buNone/>
            </a:pPr>
            <a:r>
              <a:rPr sz="3600" b="1">
                <a:solidFill>
                  <a:srgbClr val="F952A3"/>
                </a:solidFill>
                <a:effectLst/>
                <a:latin typeface="Arial" panose="020B0604020202020204" pitchFamily="34" charset="0"/>
              </a:rPr>
              <a:t>OPTIMIZE LINKEDIN POSTING RHYTHM</a:t>
            </a:r>
            <a:r>
              <a:rPr>
                <a:effectLst/>
              </a:rPr>
              <a:t> </a:t>
            </a:r>
            <a:endParaRPr lang="en-GB"/>
          </a:p>
        </p:txBody>
      </p:sp>
      <p:sp>
        <p:nvSpPr>
          <p:cNvPr id="6" name="Date Placeholder 5">
            <a:extLst>
              <a:ext uri="{FF2B5EF4-FFF2-40B4-BE49-F238E27FC236}">
                <a16:creationId xmlns:a16="http://schemas.microsoft.com/office/drawing/2014/main" id="{07A19A19-6EED-5CAD-17CB-325A233B884C}"/>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B8D4BB7E-E6C0-1E4A-7830-1208A941F2A2}"/>
              </a:ext>
            </a:extLst>
          </p:cNvPr>
          <p:cNvSpPr>
            <a:spLocks noGrp="1"/>
          </p:cNvSpPr>
          <p:nvPr>
            <p:ph type="sldNum" sz="quarter" idx="12"/>
          </p:nvPr>
        </p:nvSpPr>
        <p:spPr/>
        <p:txBody>
          <a:bodyPr/>
          <a:lstStyle/>
          <a:p>
            <a:fld id="{AEAA3239-9EA4-4A65-A281-97F994456D9F}" type="slidenum">
              <a:rPr lang="en-US" smtClean="0"/>
              <a:t>5</a:t>
            </a:fld>
            <a:endParaRPr lang="en-US"/>
          </a:p>
        </p:txBody>
      </p:sp>
      <p:sp>
        <p:nvSpPr>
          <p:cNvPr id="9" name="TextBox 8">
            <a:extLst>
              <a:ext uri="{FF2B5EF4-FFF2-40B4-BE49-F238E27FC236}">
                <a16:creationId xmlns:a16="http://schemas.microsoft.com/office/drawing/2014/main" id="{4FDFACBF-A9E3-4E2F-958F-46A03F490EF0}"/>
              </a:ext>
            </a:extLst>
          </p:cNvPr>
          <p:cNvSpPr txBox="1"/>
          <p:nvPr/>
        </p:nvSpPr>
        <p:spPr>
          <a:xfrm>
            <a:off x="619125" y="3053357"/>
            <a:ext cx="2571750" cy="1825674"/>
          </a:xfrm>
          <a:prstGeom prst="rect">
            <a:avLst/>
          </a:prstGeom>
          <a:noFill/>
        </p:spPr>
        <p:txBody>
          <a:bodyPr wrap="square" rtlCol="0">
            <a:normAutofit/>
          </a:bodyPr>
          <a:lstStyle/>
          <a:p>
            <a:pPr marL="0" algn="l">
              <a:spcAft>
                <a:spcPts val="1800"/>
              </a:spcAft>
              <a:buNone/>
            </a:pPr>
            <a:r>
              <a:rPr sz="5400" b="1">
                <a:solidFill>
                  <a:srgbClr val="F952A3"/>
                </a:solidFill>
                <a:effectLst/>
                <a:latin typeface="Arial" panose="020B0604020202020204" pitchFamily="34" charset="0"/>
              </a:rPr>
              <a:t>01</a:t>
            </a:r>
            <a:r>
              <a:rPr>
                <a:effectLst/>
              </a:rPr>
              <a:t> </a:t>
            </a:r>
          </a:p>
          <a:p>
            <a:pPr marL="0" algn="l">
              <a:spcAft>
                <a:spcPts val="900"/>
              </a:spcAft>
              <a:buNone/>
            </a:pPr>
            <a:r>
              <a:rPr sz="1350" b="1">
                <a:solidFill>
                  <a:srgbClr val="0D0B2C"/>
                </a:solidFill>
                <a:effectLst/>
                <a:latin typeface="Arial" panose="020B0604020202020204" pitchFamily="34" charset="0"/>
              </a:rPr>
              <a:t>Post in peak windows</a:t>
            </a:r>
            <a:r>
              <a:rPr>
                <a:effectLst/>
              </a:rPr>
              <a:t> </a:t>
            </a:r>
          </a:p>
          <a:p>
            <a:pPr marL="0" algn="l">
              <a:buNone/>
            </a:pPr>
            <a:r>
              <a:rPr sz="1350" b="0">
                <a:solidFill>
                  <a:srgbClr val="0D0B2C"/>
                </a:solidFill>
                <a:effectLst/>
                <a:latin typeface="Arial" panose="020B0604020202020204" pitchFamily="34" charset="0"/>
              </a:rPr>
              <a:t>Tue–Thu, 8–10 a.m. and 10 a.m.–2 p.m. to align with higher traffic and engagement.</a:t>
            </a:r>
            <a:r>
              <a:rPr>
                <a:effectLst/>
              </a:rPr>
              <a:t> </a:t>
            </a:r>
            <a:endParaRPr lang="en-GB"/>
          </a:p>
        </p:txBody>
      </p:sp>
      <p:sp>
        <p:nvSpPr>
          <p:cNvPr id="10" name="TextBox 9">
            <a:extLst>
              <a:ext uri="{FF2B5EF4-FFF2-40B4-BE49-F238E27FC236}">
                <a16:creationId xmlns:a16="http://schemas.microsoft.com/office/drawing/2014/main" id="{A5543FA1-86DD-4ACF-8A6C-996E09159534}"/>
              </a:ext>
            </a:extLst>
          </p:cNvPr>
          <p:cNvSpPr txBox="1"/>
          <p:nvPr/>
        </p:nvSpPr>
        <p:spPr>
          <a:xfrm>
            <a:off x="3419475" y="3053357"/>
            <a:ext cx="2571750" cy="1825674"/>
          </a:xfrm>
          <a:prstGeom prst="rect">
            <a:avLst/>
          </a:prstGeom>
          <a:noFill/>
        </p:spPr>
        <p:txBody>
          <a:bodyPr wrap="square" rtlCol="0">
            <a:normAutofit/>
          </a:bodyPr>
          <a:lstStyle/>
          <a:p>
            <a:pPr marL="0" algn="l">
              <a:spcAft>
                <a:spcPts val="1800"/>
              </a:spcAft>
              <a:buNone/>
            </a:pPr>
            <a:r>
              <a:rPr sz="5400" b="1">
                <a:solidFill>
                  <a:srgbClr val="F952A3"/>
                </a:solidFill>
                <a:effectLst/>
                <a:latin typeface="Arial" panose="020B0604020202020204" pitchFamily="34" charset="0"/>
              </a:rPr>
              <a:t>02</a:t>
            </a:r>
            <a:r>
              <a:rPr>
                <a:effectLst/>
              </a:rPr>
              <a:t> </a:t>
            </a:r>
          </a:p>
          <a:p>
            <a:pPr marL="0" algn="l">
              <a:spcAft>
                <a:spcPts val="900"/>
              </a:spcAft>
              <a:buNone/>
            </a:pPr>
            <a:r>
              <a:rPr sz="1350" b="1">
                <a:solidFill>
                  <a:srgbClr val="0D0B2C"/>
                </a:solidFill>
                <a:effectLst/>
                <a:latin typeface="Arial" panose="020B0604020202020204" pitchFamily="34" charset="0"/>
              </a:rPr>
              <a:t>Be consistent weekly</a:t>
            </a:r>
            <a:r>
              <a:rPr>
                <a:effectLst/>
              </a:rPr>
              <a:t> </a:t>
            </a:r>
          </a:p>
          <a:p>
            <a:pPr marL="0" algn="l">
              <a:buNone/>
            </a:pPr>
            <a:r>
              <a:rPr sz="1350" b="0">
                <a:solidFill>
                  <a:srgbClr val="0D0B2C"/>
                </a:solidFill>
                <a:effectLst/>
                <a:latin typeface="Arial" panose="020B0604020202020204" pitchFamily="34" charset="0"/>
              </a:rPr>
              <a:t>Schedule recurring posts at these times to build reliable audience habits.</a:t>
            </a:r>
            <a:r>
              <a:rPr>
                <a:effectLst/>
              </a:rPr>
              <a:t> </a:t>
            </a:r>
            <a:endParaRPr lang="en-GB"/>
          </a:p>
        </p:txBody>
      </p:sp>
      <p:sp>
        <p:nvSpPr>
          <p:cNvPr id="11" name="TextBox 10">
            <a:extLst>
              <a:ext uri="{FF2B5EF4-FFF2-40B4-BE49-F238E27FC236}">
                <a16:creationId xmlns:a16="http://schemas.microsoft.com/office/drawing/2014/main" id="{AEAE5923-6648-49F5-A25E-E3F5B7C15602}"/>
              </a:ext>
            </a:extLst>
          </p:cNvPr>
          <p:cNvSpPr txBox="1"/>
          <p:nvPr/>
        </p:nvSpPr>
        <p:spPr>
          <a:xfrm>
            <a:off x="6219825" y="3053357"/>
            <a:ext cx="2571750" cy="1825674"/>
          </a:xfrm>
          <a:prstGeom prst="rect">
            <a:avLst/>
          </a:prstGeom>
          <a:noFill/>
        </p:spPr>
        <p:txBody>
          <a:bodyPr wrap="square" rtlCol="0">
            <a:normAutofit/>
          </a:bodyPr>
          <a:lstStyle/>
          <a:p>
            <a:pPr marL="0" algn="l">
              <a:spcAft>
                <a:spcPts val="1800"/>
              </a:spcAft>
              <a:buNone/>
            </a:pPr>
            <a:r>
              <a:rPr sz="5400" b="1">
                <a:solidFill>
                  <a:srgbClr val="F952A3"/>
                </a:solidFill>
                <a:effectLst/>
                <a:latin typeface="Arial" panose="020B0604020202020204" pitchFamily="34" charset="0"/>
              </a:rPr>
              <a:t>03</a:t>
            </a:r>
            <a:r>
              <a:rPr>
                <a:effectLst/>
              </a:rPr>
              <a:t> </a:t>
            </a:r>
          </a:p>
          <a:p>
            <a:pPr marL="0" algn="l">
              <a:spcAft>
                <a:spcPts val="900"/>
              </a:spcAft>
              <a:buNone/>
            </a:pPr>
            <a:r>
              <a:rPr sz="1350" b="1">
                <a:solidFill>
                  <a:srgbClr val="0D0B2C"/>
                </a:solidFill>
                <a:effectLst/>
                <a:latin typeface="Arial" panose="020B0604020202020204" pitchFamily="34" charset="0"/>
              </a:rPr>
              <a:t>Engage in first hour</a:t>
            </a:r>
            <a:r>
              <a:rPr>
                <a:effectLst/>
              </a:rPr>
              <a:t> </a:t>
            </a:r>
          </a:p>
          <a:p>
            <a:pPr marL="0" algn="l">
              <a:buNone/>
            </a:pPr>
            <a:r>
              <a:rPr sz="1350" b="0">
                <a:solidFill>
                  <a:srgbClr val="0D0B2C"/>
                </a:solidFill>
                <a:effectLst/>
                <a:latin typeface="Arial" panose="020B0604020202020204" pitchFamily="34" charset="0"/>
              </a:rPr>
              <a:t>Reply promptly to comments to boost algorithmic ranking and early reach.</a:t>
            </a:r>
            <a:r>
              <a:rPr>
                <a:effectLst/>
              </a:rPr>
              <a:t> </a:t>
            </a:r>
            <a:endParaRPr lang="en-GB"/>
          </a:p>
        </p:txBody>
      </p:sp>
      <p:sp>
        <p:nvSpPr>
          <p:cNvPr id="12" name="TextBox 11">
            <a:extLst>
              <a:ext uri="{FF2B5EF4-FFF2-40B4-BE49-F238E27FC236}">
                <a16:creationId xmlns:a16="http://schemas.microsoft.com/office/drawing/2014/main" id="{658A2B2A-79AF-401E-ABB8-A5CA96A0C5A7}"/>
              </a:ext>
            </a:extLst>
          </p:cNvPr>
          <p:cNvSpPr txBox="1"/>
          <p:nvPr/>
        </p:nvSpPr>
        <p:spPr>
          <a:xfrm>
            <a:off x="9020175" y="3053357"/>
            <a:ext cx="2571750" cy="1825674"/>
          </a:xfrm>
          <a:prstGeom prst="rect">
            <a:avLst/>
          </a:prstGeom>
          <a:noFill/>
        </p:spPr>
        <p:txBody>
          <a:bodyPr wrap="square" rtlCol="0">
            <a:normAutofit/>
          </a:bodyPr>
          <a:lstStyle/>
          <a:p>
            <a:pPr marL="0" algn="l">
              <a:spcAft>
                <a:spcPts val="1800"/>
              </a:spcAft>
              <a:buNone/>
            </a:pPr>
            <a:r>
              <a:rPr sz="5400" b="1">
                <a:solidFill>
                  <a:srgbClr val="F952A3"/>
                </a:solidFill>
                <a:effectLst/>
                <a:latin typeface="Arial" panose="020B0604020202020204" pitchFamily="34" charset="0"/>
              </a:rPr>
              <a:t>04</a:t>
            </a:r>
            <a:r>
              <a:rPr>
                <a:effectLst/>
              </a:rPr>
              <a:t> </a:t>
            </a:r>
          </a:p>
          <a:p>
            <a:pPr marL="0" algn="l">
              <a:spcAft>
                <a:spcPts val="900"/>
              </a:spcAft>
              <a:buNone/>
            </a:pPr>
            <a:r>
              <a:rPr sz="1350" b="1">
                <a:solidFill>
                  <a:srgbClr val="0D0B2C"/>
                </a:solidFill>
                <a:effectLst/>
                <a:latin typeface="Arial" panose="020B0604020202020204" pitchFamily="34" charset="0"/>
              </a:rPr>
              <a:t>Refine and repeat</a:t>
            </a:r>
            <a:r>
              <a:rPr>
                <a:effectLst/>
              </a:rPr>
              <a:t> </a:t>
            </a:r>
          </a:p>
          <a:p>
            <a:pPr marL="0" algn="l">
              <a:buNone/>
            </a:pPr>
            <a:r>
              <a:rPr sz="1350" b="0">
                <a:solidFill>
                  <a:srgbClr val="0D0B2C"/>
                </a:solidFill>
                <a:effectLst/>
                <a:latin typeface="Arial" panose="020B0604020202020204" pitchFamily="34" charset="0"/>
              </a:rPr>
              <a:t>Review performance by day/time, double down on winners, and iterate weekly.</a:t>
            </a:r>
            <a:r>
              <a:rPr>
                <a:effectLst/>
              </a:rPr>
              <a:t> </a:t>
            </a:r>
            <a:endParaRPr lang="en-GB"/>
          </a:p>
        </p:txBody>
      </p:sp>
    </p:spTree>
    <p:extLst>
      <p:ext uri="{BB962C8B-B14F-4D97-AF65-F5344CB8AC3E}">
        <p14:creationId xmlns:p14="http://schemas.microsoft.com/office/powerpoint/2010/main" val="1237798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191228C-6562-4448-B4DF-FD7377518965}"/>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9" name="Content Placeholder 8">
            <a:extLst>
              <a:ext uri="{FF2B5EF4-FFF2-40B4-BE49-F238E27FC236}">
                <a16:creationId xmlns:a16="http://schemas.microsoft.com/office/drawing/2014/main" id="{14466F22-1E54-4603-857F-25C0EA8BA199}"/>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781050" y="2272010"/>
            <a:ext cx="857250" cy="857250"/>
          </a:xfrm>
          <a:prstGeom prst="rect">
            <a:avLst/>
          </a:prstGeom>
        </p:spPr>
      </p:pic>
      <p:sp>
        <p:nvSpPr>
          <p:cNvPr id="6" name="Date Placeholder 5">
            <a:extLst>
              <a:ext uri="{FF2B5EF4-FFF2-40B4-BE49-F238E27FC236}">
                <a16:creationId xmlns:a16="http://schemas.microsoft.com/office/drawing/2014/main" id="{239E28A1-75C5-0ABB-EFC3-C0F51FB52E6F}"/>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C5333796-4E0D-197D-385D-7C2F44D69AD8}"/>
              </a:ext>
            </a:extLst>
          </p:cNvPr>
          <p:cNvSpPr>
            <a:spLocks noGrp="1"/>
          </p:cNvSpPr>
          <p:nvPr>
            <p:ph type="sldNum" sz="quarter" idx="12"/>
          </p:nvPr>
        </p:nvSpPr>
        <p:spPr/>
        <p:txBody>
          <a:bodyPr/>
          <a:lstStyle/>
          <a:p>
            <a:fld id="{AEAA3239-9EA4-4A65-A281-97F994456D9F}" type="slidenum">
              <a:rPr lang="en-US" smtClean="0"/>
              <a:t>6</a:t>
            </a:fld>
            <a:endParaRPr lang="en-US"/>
          </a:p>
        </p:txBody>
      </p:sp>
      <p:pic>
        <p:nvPicPr>
          <p:cNvPr id="10" name="Graphic 9" descr="A vector illustration icon of a magnifying glass over a document, representing keyword optimization, with a transparent background">
            <a:extLst>
              <a:ext uri="{FF2B5EF4-FFF2-40B4-BE49-F238E27FC236}">
                <a16:creationId xmlns:a16="http://schemas.microsoft.com/office/drawing/2014/main" id="{70F8AFF6-4615-4970-AF6C-EFFAD63756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825" y="2376785"/>
            <a:ext cx="647700" cy="647700"/>
          </a:xfrm>
          <a:prstGeom prst="rect">
            <a:avLst/>
          </a:prstGeom>
        </p:spPr>
      </p:pic>
      <p:pic>
        <p:nvPicPr>
          <p:cNvPr id="11" name="Graphic 10">
            <a:extLst>
              <a:ext uri="{FF2B5EF4-FFF2-40B4-BE49-F238E27FC236}">
                <a16:creationId xmlns:a16="http://schemas.microsoft.com/office/drawing/2014/main" id="{5A4408E1-6F01-41F0-864F-0C63E8A636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272010"/>
            <a:ext cx="857250" cy="857250"/>
          </a:xfrm>
          <a:prstGeom prst="rect">
            <a:avLst/>
          </a:prstGeom>
        </p:spPr>
      </p:pic>
      <p:pic>
        <p:nvPicPr>
          <p:cNvPr id="12" name="Graphic 11" descr="A vector illustration icon of a hashtag symbol surrounded by network nodes, representing hashtag best practices, with a transparent background">
            <a:extLst>
              <a:ext uri="{FF2B5EF4-FFF2-40B4-BE49-F238E27FC236}">
                <a16:creationId xmlns:a16="http://schemas.microsoft.com/office/drawing/2014/main" id="{859EAB80-0017-4102-8DE4-AF186EC06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376785"/>
            <a:ext cx="647700" cy="647700"/>
          </a:xfrm>
          <a:prstGeom prst="rect">
            <a:avLst/>
          </a:prstGeom>
        </p:spPr>
      </p:pic>
      <p:pic>
        <p:nvPicPr>
          <p:cNvPr id="13" name="Graphic 12">
            <a:extLst>
              <a:ext uri="{FF2B5EF4-FFF2-40B4-BE49-F238E27FC236}">
                <a16:creationId xmlns:a16="http://schemas.microsoft.com/office/drawing/2014/main" id="{173E20FF-7E08-4502-860D-C3FC0FB544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050" y="4707880"/>
            <a:ext cx="857250" cy="857250"/>
          </a:xfrm>
          <a:prstGeom prst="rect">
            <a:avLst/>
          </a:prstGeom>
        </p:spPr>
      </p:pic>
      <p:pic>
        <p:nvPicPr>
          <p:cNvPr id="14" name="Graphic 13" descr="A vector illustration icon of a group of people connected by lines, representing audience targeting, with a transparent background">
            <a:extLst>
              <a:ext uri="{FF2B5EF4-FFF2-40B4-BE49-F238E27FC236}">
                <a16:creationId xmlns:a16="http://schemas.microsoft.com/office/drawing/2014/main" id="{6242B153-428E-43C6-B261-3CB4241CE9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825" y="4812655"/>
            <a:ext cx="647700" cy="647700"/>
          </a:xfrm>
          <a:prstGeom prst="rect">
            <a:avLst/>
          </a:prstGeom>
        </p:spPr>
      </p:pic>
      <p:pic>
        <p:nvPicPr>
          <p:cNvPr id="15" name="Graphic 14">
            <a:extLst>
              <a:ext uri="{FF2B5EF4-FFF2-40B4-BE49-F238E27FC236}">
                <a16:creationId xmlns:a16="http://schemas.microsoft.com/office/drawing/2014/main" id="{3D333159-BC8C-4361-952E-D3555FDBC0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07880"/>
            <a:ext cx="857250" cy="857250"/>
          </a:xfrm>
          <a:prstGeom prst="rect">
            <a:avLst/>
          </a:prstGeom>
        </p:spPr>
      </p:pic>
      <p:pic>
        <p:nvPicPr>
          <p:cNvPr id="16" name="Graphic 15" descr="A vector illustration icon of a rising bar chart, representing engagement metrics and discoverability impact, with a transparent background">
            <a:extLst>
              <a:ext uri="{FF2B5EF4-FFF2-40B4-BE49-F238E27FC236}">
                <a16:creationId xmlns:a16="http://schemas.microsoft.com/office/drawing/2014/main" id="{CF3B8138-F014-4C25-A339-261506B417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12655"/>
            <a:ext cx="647700" cy="647700"/>
          </a:xfrm>
          <a:prstGeom prst="rect">
            <a:avLst/>
          </a:prstGeom>
        </p:spPr>
      </p:pic>
      <p:sp>
        <p:nvSpPr>
          <p:cNvPr id="17" name="TextBox 16">
            <a:extLst>
              <a:ext uri="{FF2B5EF4-FFF2-40B4-BE49-F238E27FC236}">
                <a16:creationId xmlns:a16="http://schemas.microsoft.com/office/drawing/2014/main" id="{CAA77EBF-BEC5-4223-B6E8-25B25A9DA806}"/>
              </a:ext>
            </a:extLst>
          </p:cNvPr>
          <p:cNvSpPr txBox="1"/>
          <p:nvPr/>
        </p:nvSpPr>
        <p:spPr>
          <a:xfrm>
            <a:off x="619125" y="1038225"/>
            <a:ext cx="10972800" cy="502890"/>
          </a:xfrm>
          <a:prstGeom prst="rect">
            <a:avLst/>
          </a:prstGeom>
          <a:noFill/>
        </p:spPr>
        <p:txBody>
          <a:bodyPr wrap="square" rtlCol="0">
            <a:normAutofit/>
          </a:bodyPr>
          <a:lstStyle/>
          <a:p>
            <a:pPr marL="0" algn="l">
              <a:buNone/>
            </a:pPr>
            <a:r>
              <a:rPr sz="3600" b="1">
                <a:solidFill>
                  <a:srgbClr val="F952A3"/>
                </a:solidFill>
                <a:effectLst/>
                <a:latin typeface="Arial" panose="020B0604020202020204" pitchFamily="34" charset="0"/>
              </a:rPr>
              <a:t>KEYWORDS AND HASHTAGS</a:t>
            </a:r>
            <a:r>
              <a:rPr>
                <a:effectLst/>
              </a:rPr>
              <a:t> </a:t>
            </a:r>
            <a:endParaRPr lang="en-GB"/>
          </a:p>
        </p:txBody>
      </p:sp>
      <p:sp>
        <p:nvSpPr>
          <p:cNvPr id="18" name="TextBox 17">
            <a:extLst>
              <a:ext uri="{FF2B5EF4-FFF2-40B4-BE49-F238E27FC236}">
                <a16:creationId xmlns:a16="http://schemas.microsoft.com/office/drawing/2014/main" id="{22872E8E-0B7E-4293-8405-43B1ECBC5A6E}"/>
              </a:ext>
            </a:extLst>
          </p:cNvPr>
          <p:cNvSpPr txBox="1"/>
          <p:nvPr/>
        </p:nvSpPr>
        <p:spPr>
          <a:xfrm>
            <a:off x="1866900" y="2357735"/>
            <a:ext cx="3810000" cy="1039713"/>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Keyword optimization</a:t>
            </a:r>
            <a:r>
              <a:rPr>
                <a:effectLst/>
              </a:rPr>
              <a:t> </a:t>
            </a:r>
          </a:p>
          <a:p>
            <a:pPr marL="0" algn="l">
              <a:spcBef>
                <a:spcPts val="900"/>
              </a:spcBef>
              <a:buNone/>
            </a:pPr>
            <a:r>
              <a:rPr sz="1350" b="0">
                <a:solidFill>
                  <a:srgbClr val="0D0B2C"/>
                </a:solidFill>
                <a:effectLst/>
                <a:latin typeface="Arial" panose="020B0604020202020204" pitchFamily="34" charset="0"/>
              </a:rPr>
              <a:t>Use industry-specific keywords in your profile and posts to match recruiter search queries and improve visibility.</a:t>
            </a:r>
            <a:r>
              <a:rPr>
                <a:effectLst/>
              </a:rPr>
              <a:t> </a:t>
            </a:r>
            <a:endParaRPr lang="en-GB"/>
          </a:p>
        </p:txBody>
      </p:sp>
      <p:sp>
        <p:nvSpPr>
          <p:cNvPr id="19" name="TextBox 18">
            <a:extLst>
              <a:ext uri="{FF2B5EF4-FFF2-40B4-BE49-F238E27FC236}">
                <a16:creationId xmlns:a16="http://schemas.microsoft.com/office/drawing/2014/main" id="{C237DD66-C52A-47E9-AF2B-133167196AC5}"/>
              </a:ext>
            </a:extLst>
          </p:cNvPr>
          <p:cNvSpPr txBox="1"/>
          <p:nvPr/>
        </p:nvSpPr>
        <p:spPr>
          <a:xfrm>
            <a:off x="7458075" y="2357735"/>
            <a:ext cx="3810000" cy="1039713"/>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Hashtag best practices</a:t>
            </a:r>
            <a:r>
              <a:rPr>
                <a:effectLst/>
              </a:rPr>
              <a:t> </a:t>
            </a:r>
          </a:p>
          <a:p>
            <a:pPr marL="0" algn="l">
              <a:spcBef>
                <a:spcPts val="900"/>
              </a:spcBef>
              <a:buNone/>
            </a:pPr>
            <a:r>
              <a:rPr sz="1350" b="0">
                <a:solidFill>
                  <a:srgbClr val="0D0B2C"/>
                </a:solidFill>
                <a:effectLst/>
                <a:latin typeface="Arial" panose="020B0604020202020204" pitchFamily="34" charset="0"/>
              </a:rPr>
              <a:t>Include 3–5 relevant hashtags per post, mixing trending and niche options to maximize reach and audience targeting.</a:t>
            </a:r>
            <a:r>
              <a:rPr>
                <a:effectLst/>
              </a:rPr>
              <a:t> </a:t>
            </a:r>
            <a:endParaRPr lang="en-GB"/>
          </a:p>
        </p:txBody>
      </p:sp>
      <p:sp>
        <p:nvSpPr>
          <p:cNvPr id="20" name="TextBox 19">
            <a:extLst>
              <a:ext uri="{FF2B5EF4-FFF2-40B4-BE49-F238E27FC236}">
                <a16:creationId xmlns:a16="http://schemas.microsoft.com/office/drawing/2014/main" id="{DC868317-FE88-4592-85BB-C5A1CAAB23A9}"/>
              </a:ext>
            </a:extLst>
          </p:cNvPr>
          <p:cNvSpPr txBox="1"/>
          <p:nvPr/>
        </p:nvSpPr>
        <p:spPr>
          <a:xfrm>
            <a:off x="1866900" y="4793605"/>
            <a:ext cx="3810000" cy="1039713"/>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Discoverability impact</a:t>
            </a:r>
            <a:r>
              <a:rPr>
                <a:effectLst/>
              </a:rPr>
              <a:t> </a:t>
            </a:r>
          </a:p>
          <a:p>
            <a:pPr marL="0" algn="l">
              <a:spcBef>
                <a:spcPts val="900"/>
              </a:spcBef>
              <a:buNone/>
            </a:pPr>
            <a:r>
              <a:rPr sz="1350" b="0">
                <a:solidFill>
                  <a:srgbClr val="0D0B2C"/>
                </a:solidFill>
                <a:effectLst/>
                <a:latin typeface="Arial" panose="020B0604020202020204" pitchFamily="34" charset="0"/>
              </a:rPr>
              <a:t>Targeted keywords and hashtags increase the likelihood of appearing in recruiter searches and topical feeds.</a:t>
            </a:r>
            <a:r>
              <a:rPr>
                <a:effectLst/>
              </a:rPr>
              <a:t> </a:t>
            </a:r>
            <a:endParaRPr lang="en-GB"/>
          </a:p>
        </p:txBody>
      </p:sp>
      <p:sp>
        <p:nvSpPr>
          <p:cNvPr id="21" name="TextBox 20">
            <a:extLst>
              <a:ext uri="{FF2B5EF4-FFF2-40B4-BE49-F238E27FC236}">
                <a16:creationId xmlns:a16="http://schemas.microsoft.com/office/drawing/2014/main" id="{23DA1205-5B7D-4F34-851C-1DCC20E9892F}"/>
              </a:ext>
            </a:extLst>
          </p:cNvPr>
          <p:cNvSpPr txBox="1"/>
          <p:nvPr/>
        </p:nvSpPr>
        <p:spPr>
          <a:xfrm>
            <a:off x="7458075" y="4793605"/>
            <a:ext cx="3810000" cy="1039713"/>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Engagement metrics</a:t>
            </a:r>
            <a:r>
              <a:rPr>
                <a:effectLst/>
              </a:rPr>
              <a:t> </a:t>
            </a:r>
          </a:p>
          <a:p>
            <a:pPr marL="0" algn="l">
              <a:spcBef>
                <a:spcPts val="900"/>
              </a:spcBef>
              <a:buNone/>
            </a:pPr>
            <a:r>
              <a:rPr sz="1350" b="0">
                <a:solidFill>
                  <a:srgbClr val="0D0B2C"/>
                </a:solidFill>
                <a:effectLst/>
                <a:latin typeface="Arial" panose="020B0604020202020204" pitchFamily="34" charset="0"/>
              </a:rPr>
              <a:t>Posts with relevant hashtags receive </a:t>
            </a:r>
            <a:r>
              <a:rPr sz="1350" b="1">
                <a:solidFill>
                  <a:srgbClr val="F952A3"/>
                </a:solidFill>
                <a:effectLst/>
                <a:latin typeface="Arial" panose="020B0604020202020204" pitchFamily="34" charset="0"/>
              </a:rPr>
              <a:t>12.6%</a:t>
            </a:r>
            <a:r>
              <a:rPr sz="1350" b="0">
                <a:solidFill>
                  <a:srgbClr val="0D0B2C"/>
                </a:solidFill>
                <a:effectLst/>
                <a:latin typeface="Arial" panose="020B0604020202020204" pitchFamily="34" charset="0"/>
              </a:rPr>
              <a:t> more engagement on average, driving higher interaction rates.</a:t>
            </a:r>
            <a:r>
              <a:rPr>
                <a:effectLst/>
              </a:rPr>
              <a:t> </a:t>
            </a:r>
            <a:endParaRPr lang="en-GB"/>
          </a:p>
        </p:txBody>
      </p:sp>
    </p:spTree>
    <p:extLst>
      <p:ext uri="{BB962C8B-B14F-4D97-AF65-F5344CB8AC3E}">
        <p14:creationId xmlns:p14="http://schemas.microsoft.com/office/powerpoint/2010/main" val="2009037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5818A8D-4570-42FB-9DC6-56B51180E32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343211CD-6EE6-A762-0AB1-BDC83EE0503E}"/>
              </a:ext>
            </a:extLst>
          </p:cNvPr>
          <p:cNvSpPr>
            <a:spLocks noGrp="1"/>
          </p:cNvSpPr>
          <p:nvPr>
            <p:ph sz="quarter" idx="16"/>
          </p:nvPr>
        </p:nvSpPr>
        <p:spPr>
          <a:xfrm>
            <a:off x="695325" y="5867400"/>
            <a:ext cx="11487150" cy="628650"/>
          </a:xfrm>
        </p:spPr>
        <p:txBody>
          <a:bodyPr/>
          <a:lstStyle/>
          <a:p>
            <a:pPr marL="0" marR="0" indent="0" algn="l">
              <a:buNone/>
            </a:pPr>
            <a:r>
              <a:rPr b="1">
                <a:solidFill>
                  <a:srgbClr val="F5EFE5"/>
                </a:solidFill>
                <a:effectLst/>
                <a:latin typeface="Arial" panose="020B0604020202020204" pitchFamily="34" charset="0"/>
              </a:rPr>
              <a:t>FEED AND SEARCH TOOLS</a:t>
            </a:r>
            <a:r>
              <a:rPr>
                <a:effectLst/>
              </a:rPr>
              <a:t> </a:t>
            </a:r>
            <a:endParaRPr lang="en-GB"/>
          </a:p>
        </p:txBody>
      </p:sp>
      <p:sp>
        <p:nvSpPr>
          <p:cNvPr id="6" name="Date Placeholder 5">
            <a:extLst>
              <a:ext uri="{FF2B5EF4-FFF2-40B4-BE49-F238E27FC236}">
                <a16:creationId xmlns:a16="http://schemas.microsoft.com/office/drawing/2014/main" id="{9B172E32-A741-708D-B3B6-DB085F1EE37D}"/>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6D95AEDA-F6BF-9A78-E071-B256A508BADC}"/>
              </a:ext>
            </a:extLst>
          </p:cNvPr>
          <p:cNvSpPr>
            <a:spLocks noGrp="1"/>
          </p:cNvSpPr>
          <p:nvPr>
            <p:ph type="sldNum" sz="quarter" idx="12"/>
          </p:nvPr>
        </p:nvSpPr>
        <p:spPr/>
        <p:txBody>
          <a:bodyPr/>
          <a:lstStyle/>
          <a:p>
            <a:fld id="{AEAA3239-9EA4-4A65-A281-97F994456D9F}" type="slidenum">
              <a:rPr lang="en-US" smtClean="0"/>
              <a:t>7</a:t>
            </a:fld>
            <a:endParaRPr lang="en-US"/>
          </a:p>
        </p:txBody>
      </p:sp>
    </p:spTree>
    <p:extLst>
      <p:ext uri="{BB962C8B-B14F-4D97-AF65-F5344CB8AC3E}">
        <p14:creationId xmlns:p14="http://schemas.microsoft.com/office/powerpoint/2010/main" val="564210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734DFE3-8885-4154-9F2D-E55B670CEE5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9" name="Content Placeholder 8" descr="A detailed interface mockup showing a LinkedIn feed with visible follow/unfollow toggles next to several connection profiles, and a highlighted 'Prioritize' button for key influencer content. The composition should clearly depict actionable customization features within the feed, with a modern, professional aesthetic. No visible or implied text, letters, or words should appear anywhere in the image. The image should focus on the visual elements of the interface and user interaction, not actual text labels">
            <a:extLst>
              <a:ext uri="{FF2B5EF4-FFF2-40B4-BE49-F238E27FC236}">
                <a16:creationId xmlns:a16="http://schemas.microsoft.com/office/drawing/2014/main" id="{6D8F2288-3A22-4A13-AB3C-63CBA8F62FC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Date Placeholder 5">
            <a:extLst>
              <a:ext uri="{FF2B5EF4-FFF2-40B4-BE49-F238E27FC236}">
                <a16:creationId xmlns:a16="http://schemas.microsoft.com/office/drawing/2014/main" id="{99AA0BDD-122E-B032-F24D-0393BF728982}"/>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022380BC-9ED7-8429-A79E-044BF79D8684}"/>
              </a:ext>
            </a:extLst>
          </p:cNvPr>
          <p:cNvSpPr>
            <a:spLocks noGrp="1"/>
          </p:cNvSpPr>
          <p:nvPr>
            <p:ph type="sldNum" sz="quarter" idx="12"/>
          </p:nvPr>
        </p:nvSpPr>
        <p:spPr/>
        <p:txBody>
          <a:bodyPr/>
          <a:lstStyle/>
          <a:p>
            <a:fld id="{AEAA3239-9EA4-4A65-A281-97F994456D9F}" type="slidenum">
              <a:rPr lang="en-US" smtClean="0"/>
              <a:t>8</a:t>
            </a:fld>
            <a:endParaRPr lang="en-US"/>
          </a:p>
        </p:txBody>
      </p:sp>
      <p:sp>
        <p:nvSpPr>
          <p:cNvPr id="10" name="TextBox 9">
            <a:extLst>
              <a:ext uri="{FF2B5EF4-FFF2-40B4-BE49-F238E27FC236}">
                <a16:creationId xmlns:a16="http://schemas.microsoft.com/office/drawing/2014/main" id="{887D2E43-F73E-496E-8FF6-267A5FD6F3B7}"/>
              </a:ext>
            </a:extLst>
          </p:cNvPr>
          <p:cNvSpPr txBox="1"/>
          <p:nvPr/>
        </p:nvSpPr>
        <p:spPr>
          <a:xfrm>
            <a:off x="619125" y="581025"/>
            <a:ext cx="4391025" cy="1005780"/>
          </a:xfrm>
          <a:prstGeom prst="rect">
            <a:avLst/>
          </a:prstGeom>
          <a:noFill/>
        </p:spPr>
        <p:txBody>
          <a:bodyPr wrap="square" rtlCol="0">
            <a:normAutofit/>
          </a:bodyPr>
          <a:lstStyle/>
          <a:p>
            <a:pPr marL="0" algn="l">
              <a:buNone/>
            </a:pPr>
            <a:r>
              <a:rPr sz="3600" b="1">
                <a:solidFill>
                  <a:srgbClr val="F952A3"/>
                </a:solidFill>
                <a:effectLst/>
                <a:latin typeface="Arial" panose="020B0604020202020204" pitchFamily="34" charset="0"/>
              </a:rPr>
              <a:t>CUSTOMIZE YOUR FEED</a:t>
            </a:r>
            <a:r>
              <a:rPr>
                <a:effectLst/>
              </a:rPr>
              <a:t> </a:t>
            </a:r>
            <a:endParaRPr lang="en-GB"/>
          </a:p>
        </p:txBody>
      </p:sp>
      <p:sp>
        <p:nvSpPr>
          <p:cNvPr id="11" name="TextBox 10">
            <a:extLst>
              <a:ext uri="{FF2B5EF4-FFF2-40B4-BE49-F238E27FC236}">
                <a16:creationId xmlns:a16="http://schemas.microsoft.com/office/drawing/2014/main" id="{37AE8498-6A3F-4E52-911C-46E649A3EFC5}"/>
              </a:ext>
            </a:extLst>
          </p:cNvPr>
          <p:cNvSpPr txBox="1"/>
          <p:nvPr/>
        </p:nvSpPr>
        <p:spPr>
          <a:xfrm>
            <a:off x="619125" y="1815405"/>
            <a:ext cx="4391025" cy="205680"/>
          </a:xfrm>
          <a:prstGeom prst="rect">
            <a:avLst/>
          </a:prstGeom>
          <a:noFill/>
        </p:spPr>
        <p:txBody>
          <a:bodyPr wrap="square" rtlCol="0">
            <a:normAutofit/>
          </a:bodyPr>
          <a:lstStyle/>
          <a:p>
            <a:pPr marL="0" algn="l">
              <a:buNone/>
            </a:pPr>
            <a:r>
              <a:rPr sz="1350" b="1">
                <a:solidFill>
                  <a:srgbClr val="0D0B2C"/>
                </a:solidFill>
                <a:effectLst/>
                <a:latin typeface="Arial" panose="020B0604020202020204" pitchFamily="34" charset="0"/>
              </a:rPr>
              <a:t>Unfollow noise</a:t>
            </a:r>
            <a:r>
              <a:rPr>
                <a:effectLst/>
              </a:rPr>
              <a:t> </a:t>
            </a:r>
            <a:endParaRPr lang="en-GB"/>
          </a:p>
        </p:txBody>
      </p:sp>
      <p:sp>
        <p:nvSpPr>
          <p:cNvPr id="12" name="TextBox 11">
            <a:extLst>
              <a:ext uri="{FF2B5EF4-FFF2-40B4-BE49-F238E27FC236}">
                <a16:creationId xmlns:a16="http://schemas.microsoft.com/office/drawing/2014/main" id="{BEF1155D-4832-44B0-9F87-7066D9F0A531}"/>
              </a:ext>
            </a:extLst>
          </p:cNvPr>
          <p:cNvSpPr txBox="1"/>
          <p:nvPr/>
        </p:nvSpPr>
        <p:spPr>
          <a:xfrm>
            <a:off x="619125" y="2097285"/>
            <a:ext cx="4391025" cy="479821"/>
          </a:xfrm>
          <a:prstGeom prst="rect">
            <a:avLst/>
          </a:prstGeom>
          <a:noFill/>
        </p:spPr>
        <p:txBody>
          <a:bodyPr wrap="square" rtlCol="0">
            <a:normAutofit/>
          </a:bodyPr>
          <a:lstStyle/>
          <a:p>
            <a:pPr marL="0" algn="l">
              <a:spcBef>
                <a:spcPts val="600"/>
              </a:spcBef>
              <a:buNone/>
            </a:pPr>
            <a:r>
              <a:rPr sz="1350" b="0">
                <a:solidFill>
                  <a:srgbClr val="0D0B2C"/>
                </a:solidFill>
                <a:effectLst/>
                <a:latin typeface="Arial" panose="020B0604020202020204" pitchFamily="34" charset="0"/>
              </a:rPr>
              <a:t>Mute or unfollow irrelevant connections to remove low-value posts from your feed.</a:t>
            </a:r>
            <a:r>
              <a:rPr>
                <a:effectLst/>
              </a:rPr>
              <a:t> </a:t>
            </a:r>
            <a:endParaRPr lang="en-GB"/>
          </a:p>
        </p:txBody>
      </p:sp>
      <p:sp>
        <p:nvSpPr>
          <p:cNvPr id="13" name="TextBox 12">
            <a:extLst>
              <a:ext uri="{FF2B5EF4-FFF2-40B4-BE49-F238E27FC236}">
                <a16:creationId xmlns:a16="http://schemas.microsoft.com/office/drawing/2014/main" id="{1D0B36EC-B1A9-45D1-BFDB-E34DC4DFE9C7}"/>
              </a:ext>
            </a:extLst>
          </p:cNvPr>
          <p:cNvSpPr txBox="1"/>
          <p:nvPr/>
        </p:nvSpPr>
        <p:spPr>
          <a:xfrm>
            <a:off x="619125" y="2729507"/>
            <a:ext cx="4391025" cy="205680"/>
          </a:xfrm>
          <a:prstGeom prst="rect">
            <a:avLst/>
          </a:prstGeom>
          <a:noFill/>
        </p:spPr>
        <p:txBody>
          <a:bodyPr wrap="square" rtlCol="0">
            <a:normAutofit/>
          </a:bodyPr>
          <a:lstStyle/>
          <a:p>
            <a:pPr marL="0" algn="l">
              <a:spcBef>
                <a:spcPts val="1200"/>
              </a:spcBef>
              <a:buNone/>
            </a:pPr>
            <a:r>
              <a:rPr sz="1350" b="1">
                <a:solidFill>
                  <a:srgbClr val="0D0B2C"/>
                </a:solidFill>
                <a:effectLst/>
                <a:latin typeface="Arial" panose="020B0604020202020204" pitchFamily="34" charset="0"/>
              </a:rPr>
              <a:t>Prioritize influencers</a:t>
            </a:r>
            <a:r>
              <a:rPr>
                <a:effectLst/>
              </a:rPr>
              <a:t> </a:t>
            </a:r>
            <a:endParaRPr lang="en-GB"/>
          </a:p>
        </p:txBody>
      </p:sp>
      <p:sp>
        <p:nvSpPr>
          <p:cNvPr id="14" name="TextBox 13">
            <a:extLst>
              <a:ext uri="{FF2B5EF4-FFF2-40B4-BE49-F238E27FC236}">
                <a16:creationId xmlns:a16="http://schemas.microsoft.com/office/drawing/2014/main" id="{F8F3BF29-0E31-4878-8194-057D1265B898}"/>
              </a:ext>
            </a:extLst>
          </p:cNvPr>
          <p:cNvSpPr txBox="1"/>
          <p:nvPr/>
        </p:nvSpPr>
        <p:spPr>
          <a:xfrm>
            <a:off x="619125" y="3011388"/>
            <a:ext cx="4391025" cy="479821"/>
          </a:xfrm>
          <a:prstGeom prst="rect">
            <a:avLst/>
          </a:prstGeom>
          <a:noFill/>
        </p:spPr>
        <p:txBody>
          <a:bodyPr wrap="square" rtlCol="0">
            <a:normAutofit/>
          </a:bodyPr>
          <a:lstStyle/>
          <a:p>
            <a:pPr marL="0" algn="l">
              <a:spcBef>
                <a:spcPts val="600"/>
              </a:spcBef>
              <a:buNone/>
            </a:pPr>
            <a:r>
              <a:rPr sz="1350" b="0">
                <a:solidFill>
                  <a:srgbClr val="0D0B2C"/>
                </a:solidFill>
                <a:effectLst/>
                <a:latin typeface="Arial" panose="020B0604020202020204" pitchFamily="34" charset="0"/>
              </a:rPr>
              <a:t>Elevate key voices so their insights appear first when you open LinkedIn.</a:t>
            </a:r>
            <a:r>
              <a:rPr>
                <a:effectLst/>
              </a:rPr>
              <a:t> </a:t>
            </a:r>
            <a:endParaRPr lang="en-GB"/>
          </a:p>
        </p:txBody>
      </p:sp>
      <p:sp>
        <p:nvSpPr>
          <p:cNvPr id="15" name="TextBox 14">
            <a:extLst>
              <a:ext uri="{FF2B5EF4-FFF2-40B4-BE49-F238E27FC236}">
                <a16:creationId xmlns:a16="http://schemas.microsoft.com/office/drawing/2014/main" id="{19BC7128-813F-4A37-A3AC-0FEFCCB1C773}"/>
              </a:ext>
            </a:extLst>
          </p:cNvPr>
          <p:cNvSpPr txBox="1"/>
          <p:nvPr/>
        </p:nvSpPr>
        <p:spPr>
          <a:xfrm>
            <a:off x="619125" y="3643610"/>
            <a:ext cx="4391025" cy="205680"/>
          </a:xfrm>
          <a:prstGeom prst="rect">
            <a:avLst/>
          </a:prstGeom>
          <a:noFill/>
        </p:spPr>
        <p:txBody>
          <a:bodyPr wrap="square" rtlCol="0">
            <a:normAutofit/>
          </a:bodyPr>
          <a:lstStyle/>
          <a:p>
            <a:pPr marL="0" algn="l">
              <a:spcBef>
                <a:spcPts val="1200"/>
              </a:spcBef>
              <a:buNone/>
            </a:pPr>
            <a:r>
              <a:rPr sz="1350" b="1">
                <a:solidFill>
                  <a:srgbClr val="0D0B2C"/>
                </a:solidFill>
                <a:effectLst/>
                <a:latin typeface="Arial" panose="020B0604020202020204" pitchFamily="34" charset="0"/>
              </a:rPr>
              <a:t>Tune preferences</a:t>
            </a:r>
            <a:r>
              <a:rPr>
                <a:effectLst/>
              </a:rPr>
              <a:t> </a:t>
            </a:r>
            <a:endParaRPr lang="en-GB"/>
          </a:p>
        </p:txBody>
      </p:sp>
      <p:sp>
        <p:nvSpPr>
          <p:cNvPr id="16" name="TextBox 15">
            <a:extLst>
              <a:ext uri="{FF2B5EF4-FFF2-40B4-BE49-F238E27FC236}">
                <a16:creationId xmlns:a16="http://schemas.microsoft.com/office/drawing/2014/main" id="{B086135F-975B-48F2-A618-8A1821CC27C0}"/>
              </a:ext>
            </a:extLst>
          </p:cNvPr>
          <p:cNvSpPr txBox="1"/>
          <p:nvPr/>
        </p:nvSpPr>
        <p:spPr>
          <a:xfrm>
            <a:off x="619125" y="3925490"/>
            <a:ext cx="4391025" cy="479821"/>
          </a:xfrm>
          <a:prstGeom prst="rect">
            <a:avLst/>
          </a:prstGeom>
          <a:noFill/>
        </p:spPr>
        <p:txBody>
          <a:bodyPr wrap="square" rtlCol="0">
            <a:normAutofit/>
          </a:bodyPr>
          <a:lstStyle/>
          <a:p>
            <a:pPr marL="0" algn="l">
              <a:spcBef>
                <a:spcPts val="600"/>
              </a:spcBef>
              <a:buNone/>
            </a:pPr>
            <a:r>
              <a:rPr sz="1350" b="0">
                <a:solidFill>
                  <a:srgbClr val="0D0B2C"/>
                </a:solidFill>
                <a:effectLst/>
                <a:latin typeface="Arial" panose="020B0604020202020204" pitchFamily="34" charset="0"/>
              </a:rPr>
              <a:t>Adjust topics and interactions so the algorithm learns what matters to your career.</a:t>
            </a:r>
            <a:r>
              <a:rPr>
                <a:effectLst/>
              </a:rPr>
              <a:t> </a:t>
            </a:r>
            <a:endParaRPr lang="en-GB"/>
          </a:p>
        </p:txBody>
      </p:sp>
      <p:sp>
        <p:nvSpPr>
          <p:cNvPr id="17" name="TextBox 16">
            <a:extLst>
              <a:ext uri="{FF2B5EF4-FFF2-40B4-BE49-F238E27FC236}">
                <a16:creationId xmlns:a16="http://schemas.microsoft.com/office/drawing/2014/main" id="{9B2F7B8F-33C0-41C0-B63F-813D148A32B1}"/>
              </a:ext>
            </a:extLst>
          </p:cNvPr>
          <p:cNvSpPr txBox="1"/>
          <p:nvPr/>
        </p:nvSpPr>
        <p:spPr>
          <a:xfrm>
            <a:off x="619125" y="4557712"/>
            <a:ext cx="4391025" cy="205680"/>
          </a:xfrm>
          <a:prstGeom prst="rect">
            <a:avLst/>
          </a:prstGeom>
          <a:noFill/>
        </p:spPr>
        <p:txBody>
          <a:bodyPr wrap="square" rtlCol="0">
            <a:normAutofit/>
          </a:bodyPr>
          <a:lstStyle/>
          <a:p>
            <a:pPr marL="0" algn="l">
              <a:spcBef>
                <a:spcPts val="1200"/>
              </a:spcBef>
              <a:buNone/>
            </a:pPr>
            <a:r>
              <a:rPr sz="1350" b="1">
                <a:solidFill>
                  <a:srgbClr val="0D0B2C"/>
                </a:solidFill>
                <a:effectLst/>
                <a:latin typeface="Arial" panose="020B0604020202020204" pitchFamily="34" charset="0"/>
              </a:rPr>
              <a:t>See better results</a:t>
            </a:r>
            <a:r>
              <a:rPr>
                <a:effectLst/>
              </a:rPr>
              <a:t> </a:t>
            </a:r>
            <a:endParaRPr lang="en-GB"/>
          </a:p>
        </p:txBody>
      </p:sp>
      <p:sp>
        <p:nvSpPr>
          <p:cNvPr id="18" name="TextBox 17">
            <a:extLst>
              <a:ext uri="{FF2B5EF4-FFF2-40B4-BE49-F238E27FC236}">
                <a16:creationId xmlns:a16="http://schemas.microsoft.com/office/drawing/2014/main" id="{24689775-15DB-4E1C-AF88-76E68CCC47DE}"/>
              </a:ext>
            </a:extLst>
          </p:cNvPr>
          <p:cNvSpPr txBox="1"/>
          <p:nvPr/>
        </p:nvSpPr>
        <p:spPr>
          <a:xfrm>
            <a:off x="619125" y="4839592"/>
            <a:ext cx="4391025" cy="479821"/>
          </a:xfrm>
          <a:prstGeom prst="rect">
            <a:avLst/>
          </a:prstGeom>
          <a:noFill/>
        </p:spPr>
        <p:txBody>
          <a:bodyPr wrap="square" rtlCol="0">
            <a:normAutofit/>
          </a:bodyPr>
          <a:lstStyle/>
          <a:p>
            <a:pPr marL="0" algn="l">
              <a:spcBef>
                <a:spcPts val="600"/>
              </a:spcBef>
              <a:buNone/>
            </a:pPr>
            <a:r>
              <a:rPr sz="1350" b="0">
                <a:solidFill>
                  <a:srgbClr val="0D0B2C"/>
                </a:solidFill>
                <a:effectLst/>
                <a:latin typeface="Arial" panose="020B0604020202020204" pitchFamily="34" charset="0"/>
              </a:rPr>
              <a:t>Active curation drives a </a:t>
            </a:r>
            <a:r>
              <a:rPr sz="1350" b="1">
                <a:solidFill>
                  <a:srgbClr val="F952A3"/>
                </a:solidFill>
                <a:effectLst/>
                <a:latin typeface="Arial" panose="020B0604020202020204" pitchFamily="34" charset="0"/>
              </a:rPr>
              <a:t>40% increase</a:t>
            </a:r>
            <a:r>
              <a:rPr sz="1350" b="0">
                <a:solidFill>
                  <a:srgbClr val="0D0B2C"/>
                </a:solidFill>
                <a:effectLst/>
                <a:latin typeface="Arial" panose="020B0604020202020204" pitchFamily="34" charset="0"/>
              </a:rPr>
              <a:t> in relevant jobs and networking engagements.</a:t>
            </a:r>
            <a:r>
              <a:rPr>
                <a:effectLst/>
              </a:rPr>
              <a:t> </a:t>
            </a:r>
            <a:endParaRPr lang="en-GB"/>
          </a:p>
        </p:txBody>
      </p:sp>
    </p:spTree>
    <p:extLst>
      <p:ext uri="{BB962C8B-B14F-4D97-AF65-F5344CB8AC3E}">
        <p14:creationId xmlns:p14="http://schemas.microsoft.com/office/powerpoint/2010/main" val="252061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807C9E6-DC72-47F6-B03A-CC9355F30F9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9" name="Content Placeholder 8" descr="A vector illustration icon representing a magnifying glass with layered filter sliders, symbolizing advanced search functionality, designed with a transparent background">
            <a:extLst>
              <a:ext uri="{FF2B5EF4-FFF2-40B4-BE49-F238E27FC236}">
                <a16:creationId xmlns:a16="http://schemas.microsoft.com/office/drawing/2014/main" id="{BA143931-1215-4E0B-AC10-E8E401145D94}"/>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81025" y="1438275"/>
            <a:ext cx="3343275" cy="3343275"/>
          </a:xfrm>
          <a:prstGeom prst="rect">
            <a:avLst/>
          </a:prstGeom>
        </p:spPr>
      </p:pic>
      <p:sp>
        <p:nvSpPr>
          <p:cNvPr id="6" name="Date Placeholder 5">
            <a:extLst>
              <a:ext uri="{FF2B5EF4-FFF2-40B4-BE49-F238E27FC236}">
                <a16:creationId xmlns:a16="http://schemas.microsoft.com/office/drawing/2014/main" id="{E3549964-154A-C962-5689-C9F1047EDDB1}"/>
              </a:ext>
            </a:extLst>
          </p:cNvPr>
          <p:cNvSpPr>
            <a:spLocks noGrp="1"/>
          </p:cNvSpPr>
          <p:nvPr>
            <p:ph type="dt" sz="half" idx="10"/>
          </p:nvPr>
        </p:nvSpPr>
        <p:spPr/>
        <p:txBody>
          <a:bodyPr/>
          <a:lstStyle/>
          <a:p>
            <a:fld id="{8E282CC3-563E-4DC8-979A-C4C8743D0CEF}" type="datetime1">
              <a:rPr lang="en-US" smtClean="0"/>
              <a:t>2/11/2026</a:t>
            </a:fld>
            <a:endParaRPr lang="en-US"/>
          </a:p>
        </p:txBody>
      </p:sp>
      <p:sp>
        <p:nvSpPr>
          <p:cNvPr id="7" name="Slide Number Placeholder 6">
            <a:extLst>
              <a:ext uri="{FF2B5EF4-FFF2-40B4-BE49-F238E27FC236}">
                <a16:creationId xmlns:a16="http://schemas.microsoft.com/office/drawing/2014/main" id="{E888FABE-8E49-EF24-2BF3-4FC2ED8958F1}"/>
              </a:ext>
            </a:extLst>
          </p:cNvPr>
          <p:cNvSpPr>
            <a:spLocks noGrp="1"/>
          </p:cNvSpPr>
          <p:nvPr>
            <p:ph type="sldNum" sz="quarter" idx="12"/>
          </p:nvPr>
        </p:nvSpPr>
        <p:spPr/>
        <p:txBody>
          <a:bodyPr/>
          <a:lstStyle/>
          <a:p>
            <a:fld id="{AEAA3239-9EA4-4A65-A281-97F994456D9F}" type="slidenum">
              <a:rPr lang="en-US" smtClean="0"/>
              <a:t>9</a:t>
            </a:fld>
            <a:endParaRPr lang="en-US"/>
          </a:p>
        </p:txBody>
      </p:sp>
      <p:pic>
        <p:nvPicPr>
          <p:cNvPr id="10" name="Graphic 9" descr="A vector illustration icon of interconnected professional avatars, representing networking and targeted connections, with a transparent background">
            <a:extLst>
              <a:ext uri="{FF2B5EF4-FFF2-40B4-BE49-F238E27FC236}">
                <a16:creationId xmlns:a16="http://schemas.microsoft.com/office/drawing/2014/main" id="{AF08F2FE-4A45-450F-9529-D10B11A24A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887" y="1438275"/>
            <a:ext cx="3343275" cy="3343275"/>
          </a:xfrm>
          <a:prstGeom prst="rect">
            <a:avLst/>
          </a:prstGeom>
        </p:spPr>
      </p:pic>
      <p:pic>
        <p:nvPicPr>
          <p:cNvPr id="11" name="Graphic 10" descr="A vector illustration icon of a Boolean logic diagram (AND/OR/NOT symbols), representing search refinement, with a transparent background">
            <a:extLst>
              <a:ext uri="{FF2B5EF4-FFF2-40B4-BE49-F238E27FC236}">
                <a16:creationId xmlns:a16="http://schemas.microsoft.com/office/drawing/2014/main" id="{F14E9809-6856-4503-A8B0-94F1772073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86750" y="1438275"/>
            <a:ext cx="3343275" cy="3343275"/>
          </a:xfrm>
          <a:prstGeom prst="rect">
            <a:avLst/>
          </a:prstGeom>
        </p:spPr>
      </p:pic>
      <p:sp>
        <p:nvSpPr>
          <p:cNvPr id="12" name="TextBox 11">
            <a:extLst>
              <a:ext uri="{FF2B5EF4-FFF2-40B4-BE49-F238E27FC236}">
                <a16:creationId xmlns:a16="http://schemas.microsoft.com/office/drawing/2014/main" id="{1D11AC8A-EBDB-4E28-8670-026145826F74}"/>
              </a:ext>
            </a:extLst>
          </p:cNvPr>
          <p:cNvSpPr txBox="1"/>
          <p:nvPr/>
        </p:nvSpPr>
        <p:spPr>
          <a:xfrm>
            <a:off x="581025" y="581025"/>
            <a:ext cx="11049000" cy="502890"/>
          </a:xfrm>
          <a:prstGeom prst="rect">
            <a:avLst/>
          </a:prstGeom>
          <a:noFill/>
        </p:spPr>
        <p:txBody>
          <a:bodyPr wrap="square" rtlCol="0">
            <a:normAutofit/>
          </a:bodyPr>
          <a:lstStyle/>
          <a:p>
            <a:pPr marL="0" marR="0" algn="l">
              <a:buNone/>
            </a:pPr>
            <a:r>
              <a:rPr sz="3600" b="1">
                <a:solidFill>
                  <a:srgbClr val="F952A3"/>
                </a:solidFill>
                <a:effectLst/>
                <a:latin typeface="Arial" panose="020B0604020202020204" pitchFamily="34" charset="0"/>
              </a:rPr>
              <a:t>LINKEDIN SEARCH MASTERY</a:t>
            </a:r>
            <a:r>
              <a:rPr>
                <a:effectLst/>
              </a:rPr>
              <a:t> </a:t>
            </a:r>
            <a:endParaRPr lang="en-GB"/>
          </a:p>
        </p:txBody>
      </p:sp>
      <p:sp>
        <p:nvSpPr>
          <p:cNvPr id="13" name="TextBox 12">
            <a:extLst>
              <a:ext uri="{FF2B5EF4-FFF2-40B4-BE49-F238E27FC236}">
                <a16:creationId xmlns:a16="http://schemas.microsoft.com/office/drawing/2014/main" id="{E3A78B6B-CFAA-4B0B-A451-135A3B830F55}"/>
              </a:ext>
            </a:extLst>
          </p:cNvPr>
          <p:cNvSpPr txBox="1"/>
          <p:nvPr/>
        </p:nvSpPr>
        <p:spPr>
          <a:xfrm>
            <a:off x="581025" y="5067300"/>
            <a:ext cx="3343275" cy="988367"/>
          </a:xfrm>
          <a:prstGeom prst="rect">
            <a:avLst/>
          </a:prstGeom>
          <a:noFill/>
        </p:spPr>
        <p:txBody>
          <a:bodyPr wrap="square" rtlCol="0">
            <a:normAutofit/>
          </a:bodyPr>
          <a:lstStyle/>
          <a:p>
            <a:pPr marL="0" marR="0" algn="l">
              <a:buNone/>
            </a:pPr>
            <a:r>
              <a:rPr sz="1350" b="1">
                <a:solidFill>
                  <a:srgbClr val="0D0B2C"/>
                </a:solidFill>
                <a:effectLst/>
                <a:latin typeface="Arial" panose="020B0604020202020204" pitchFamily="34" charset="0"/>
              </a:rPr>
              <a:t>Advanced filters</a:t>
            </a:r>
            <a:r>
              <a:rPr>
                <a:effectLst/>
              </a:rPr>
              <a:t> </a:t>
            </a:r>
          </a:p>
          <a:p>
            <a:pPr marL="0" marR="0" algn="l">
              <a:spcBef>
                <a:spcPts val="900"/>
              </a:spcBef>
              <a:buNone/>
            </a:pPr>
            <a:r>
              <a:rPr sz="1350" b="0">
                <a:solidFill>
                  <a:srgbClr val="0D0B2C"/>
                </a:solidFill>
                <a:effectLst/>
                <a:latin typeface="Arial" panose="020B0604020202020204" pitchFamily="34" charset="0"/>
              </a:rPr>
              <a:t>Use location, industry, company size, and job title to precisely target employers and contacts.</a:t>
            </a:r>
            <a:r>
              <a:rPr>
                <a:effectLst/>
              </a:rPr>
              <a:t> </a:t>
            </a:r>
            <a:endParaRPr lang="en-GB"/>
          </a:p>
        </p:txBody>
      </p:sp>
      <p:sp>
        <p:nvSpPr>
          <p:cNvPr id="14" name="TextBox 13">
            <a:extLst>
              <a:ext uri="{FF2B5EF4-FFF2-40B4-BE49-F238E27FC236}">
                <a16:creationId xmlns:a16="http://schemas.microsoft.com/office/drawing/2014/main" id="{26E947FB-7B09-4A60-9E71-0C66BD852520}"/>
              </a:ext>
            </a:extLst>
          </p:cNvPr>
          <p:cNvSpPr txBox="1"/>
          <p:nvPr/>
        </p:nvSpPr>
        <p:spPr>
          <a:xfrm>
            <a:off x="4433887" y="5067300"/>
            <a:ext cx="3343275" cy="765571"/>
          </a:xfrm>
          <a:prstGeom prst="rect">
            <a:avLst/>
          </a:prstGeom>
          <a:noFill/>
        </p:spPr>
        <p:txBody>
          <a:bodyPr wrap="square" rtlCol="0">
            <a:normAutofit/>
          </a:bodyPr>
          <a:lstStyle/>
          <a:p>
            <a:pPr marL="0" marR="0" algn="l">
              <a:buNone/>
            </a:pPr>
            <a:r>
              <a:rPr sz="1350" b="1">
                <a:solidFill>
                  <a:srgbClr val="0D0B2C"/>
                </a:solidFill>
                <a:effectLst/>
                <a:latin typeface="Arial" panose="020B0604020202020204" pitchFamily="34" charset="0"/>
              </a:rPr>
              <a:t>Boolean operators</a:t>
            </a:r>
            <a:r>
              <a:rPr>
                <a:effectLst/>
              </a:rPr>
              <a:t> </a:t>
            </a:r>
          </a:p>
          <a:p>
            <a:pPr marL="0" marR="0" algn="l">
              <a:spcBef>
                <a:spcPts val="900"/>
              </a:spcBef>
              <a:buNone/>
            </a:pPr>
            <a:r>
              <a:rPr sz="1350" b="0">
                <a:solidFill>
                  <a:srgbClr val="0D0B2C"/>
                </a:solidFill>
                <a:effectLst/>
                <a:latin typeface="Arial" panose="020B0604020202020204" pitchFamily="34" charset="0"/>
              </a:rPr>
              <a:t>Combine AND, OR, NOT to refine results, improving relevance and reducing noise.</a:t>
            </a:r>
            <a:r>
              <a:rPr>
                <a:effectLst/>
              </a:rPr>
              <a:t> </a:t>
            </a:r>
            <a:endParaRPr lang="en-GB"/>
          </a:p>
        </p:txBody>
      </p:sp>
      <p:sp>
        <p:nvSpPr>
          <p:cNvPr id="15" name="TextBox 14">
            <a:extLst>
              <a:ext uri="{FF2B5EF4-FFF2-40B4-BE49-F238E27FC236}">
                <a16:creationId xmlns:a16="http://schemas.microsoft.com/office/drawing/2014/main" id="{8A42560C-6A6B-488C-A85D-C142DA4BB177}"/>
              </a:ext>
            </a:extLst>
          </p:cNvPr>
          <p:cNvSpPr txBox="1"/>
          <p:nvPr/>
        </p:nvSpPr>
        <p:spPr>
          <a:xfrm>
            <a:off x="8286750" y="5067300"/>
            <a:ext cx="3343275" cy="988367"/>
          </a:xfrm>
          <a:prstGeom prst="rect">
            <a:avLst/>
          </a:prstGeom>
          <a:noFill/>
        </p:spPr>
        <p:txBody>
          <a:bodyPr wrap="square" rtlCol="0">
            <a:normAutofit/>
          </a:bodyPr>
          <a:lstStyle/>
          <a:p>
            <a:pPr marL="0" marR="0" algn="l">
              <a:buNone/>
            </a:pPr>
            <a:r>
              <a:rPr sz="1350" b="1">
                <a:solidFill>
                  <a:srgbClr val="0D0B2C"/>
                </a:solidFill>
                <a:effectLst/>
                <a:latin typeface="Arial" panose="020B0604020202020204" pitchFamily="34" charset="0"/>
              </a:rPr>
              <a:t>Benefits &amp; outcomes</a:t>
            </a:r>
            <a:r>
              <a:rPr>
                <a:effectLst/>
              </a:rPr>
              <a:t> </a:t>
            </a:r>
          </a:p>
          <a:p>
            <a:pPr marL="0" marR="0" algn="l">
              <a:spcBef>
                <a:spcPts val="900"/>
              </a:spcBef>
              <a:buNone/>
            </a:pPr>
            <a:r>
              <a:rPr sz="1350" b="0">
                <a:solidFill>
                  <a:srgbClr val="0D0B2C"/>
                </a:solidFill>
                <a:effectLst/>
                <a:latin typeface="Arial" panose="020B0604020202020204" pitchFamily="34" charset="0"/>
              </a:rPr>
              <a:t>Advanced filters boost relevant job recommendations by </a:t>
            </a:r>
            <a:r>
              <a:rPr sz="1350" b="1">
                <a:solidFill>
                  <a:srgbClr val="F952A3"/>
                </a:solidFill>
                <a:effectLst/>
                <a:latin typeface="Arial" panose="020B0604020202020204" pitchFamily="34" charset="0"/>
              </a:rPr>
              <a:t>60%</a:t>
            </a:r>
            <a:r>
              <a:rPr sz="1350" b="0">
                <a:solidFill>
                  <a:srgbClr val="0D0B2C"/>
                </a:solidFill>
                <a:effectLst/>
                <a:latin typeface="Arial" panose="020B0604020202020204" pitchFamily="34" charset="0"/>
              </a:rPr>
              <a:t>, elevating connection quality and leads.</a:t>
            </a:r>
            <a:r>
              <a:rPr>
                <a:effectLst/>
              </a:rPr>
              <a:t> </a:t>
            </a:r>
            <a:endParaRPr lang="en-GB"/>
          </a:p>
        </p:txBody>
      </p:sp>
    </p:spTree>
    <p:extLst>
      <p:ext uri="{BB962C8B-B14F-4D97-AF65-F5344CB8AC3E}">
        <p14:creationId xmlns:p14="http://schemas.microsoft.com/office/powerpoint/2010/main" val="3904385725"/>
      </p:ext>
    </p:extLst>
  </p:cSld>
  <p:clrMapOvr>
    <a:masterClrMapping/>
  </p:clrMapOvr>
</p:sld>
</file>

<file path=ppt/theme/theme1.xml><?xml version="1.0" encoding="utf-8"?>
<a:theme xmlns:a="http://schemas.openxmlformats.org/drawingml/2006/main" name="Stock overprint">
  <a:themeElements>
    <a:clrScheme name="Stock Overprint">
      <a:dk1>
        <a:srgbClr val="0D0B2C"/>
      </a:dk1>
      <a:lt1>
        <a:sysClr val="window" lastClr="FFFFFF"/>
      </a:lt1>
      <a:dk2>
        <a:srgbClr val="3F4E81"/>
      </a:dk2>
      <a:lt2>
        <a:srgbClr val="F5EFE5"/>
      </a:lt2>
      <a:accent1>
        <a:srgbClr val="F952A3"/>
      </a:accent1>
      <a:accent2>
        <a:srgbClr val="8192C1"/>
      </a:accent2>
      <a:accent3>
        <a:srgbClr val="3089A6"/>
      </a:accent3>
      <a:accent4>
        <a:srgbClr val="7D8A9B"/>
      </a:accent4>
      <a:accent5>
        <a:srgbClr val="12B3C4"/>
      </a:accent5>
      <a:accent6>
        <a:srgbClr val="89A498"/>
      </a:accent6>
      <a:hlink>
        <a:srgbClr val="F83593"/>
      </a:hlink>
      <a:folHlink>
        <a:srgbClr val="7D8A9B"/>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ock Overprint_win32_v3" id="{4A9C098B-1E86-4498-A8C4-F6BFC25B8182}" vid="{F21B9837-45AE-4147-997C-A63C560127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1495</Words>
  <Application>Microsoft Office PowerPoint</Application>
  <PresentationFormat>Widescreen</PresentationFormat>
  <Paragraphs>150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Aptos</vt:lpstr>
      <vt:lpstr>Arial</vt:lpstr>
      <vt:lpstr>Stock overprint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Dunkley</dc:creator>
  <cp:lastModifiedBy>Damian Dunkley</cp:lastModifiedBy>
  <cp:revision>1</cp:revision>
  <dcterms:created xsi:type="dcterms:W3CDTF">2026-02-11T10:00:49Z</dcterms:created>
  <dcterms:modified xsi:type="dcterms:W3CDTF">2026-02-11T10:09:43Z</dcterms:modified>
</cp:coreProperties>
</file>